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60" r:id="rId3"/>
    <p:sldId id="257" r:id="rId4"/>
    <p:sldId id="262" r:id="rId5"/>
    <p:sldId id="259" r:id="rId6"/>
    <p:sldId id="266" r:id="rId7"/>
    <p:sldId id="272" r:id="rId8"/>
    <p:sldId id="264" r:id="rId9"/>
    <p:sldId id="268" r:id="rId10"/>
    <p:sldId id="269" r:id="rId11"/>
    <p:sldId id="270" r:id="rId12"/>
    <p:sldId id="271" r:id="rId13"/>
    <p:sldId id="25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6FC7E-484C-4608-9BF0-4C03E12E10A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E99BB7-3461-4ACC-8C1F-A2F83DF0A0CE}">
      <dgm:prSet/>
      <dgm:spPr/>
      <dgm:t>
        <a:bodyPr/>
        <a:lstStyle/>
        <a:p>
          <a:pPr>
            <a:lnSpc>
              <a:spcPct val="100000"/>
            </a:lnSpc>
          </a:pPr>
          <a:r>
            <a:rPr lang="en-US"/>
            <a:t>In this project, we have built a machine learning model to predict the house prices of  a dummy city.</a:t>
          </a:r>
        </a:p>
      </dgm:t>
    </dgm:pt>
    <dgm:pt modelId="{6C74A254-8578-4A9F-9428-6F063EDECE58}" type="parTrans" cxnId="{BAD4812A-571C-4FB0-AD4F-EFD35DDADF32}">
      <dgm:prSet/>
      <dgm:spPr/>
      <dgm:t>
        <a:bodyPr/>
        <a:lstStyle/>
        <a:p>
          <a:endParaRPr lang="en-US"/>
        </a:p>
      </dgm:t>
    </dgm:pt>
    <dgm:pt modelId="{00555C17-3EF5-490B-9890-B5475C170301}" type="sibTrans" cxnId="{BAD4812A-571C-4FB0-AD4F-EFD35DDADF32}">
      <dgm:prSet/>
      <dgm:spPr/>
      <dgm:t>
        <a:bodyPr/>
        <a:lstStyle/>
        <a:p>
          <a:endParaRPr lang="en-US"/>
        </a:p>
      </dgm:t>
    </dgm:pt>
    <dgm:pt modelId="{56B61484-648F-449E-A418-9F702B602D23}">
      <dgm:prSet/>
      <dgm:spPr/>
      <dgm:t>
        <a:bodyPr/>
        <a:lstStyle/>
        <a:p>
          <a:pPr>
            <a:lnSpc>
              <a:spcPct val="100000"/>
            </a:lnSpc>
          </a:pPr>
          <a:r>
            <a:rPr lang="en-US" dirty="0"/>
            <a:t>This project will very helpful for the real estate market. </a:t>
          </a:r>
        </a:p>
      </dgm:t>
    </dgm:pt>
    <dgm:pt modelId="{EA33ABBF-2967-4CF0-82D6-6C1D7D1628F6}" type="parTrans" cxnId="{CFD8AA50-F867-430E-8DBF-A2B331DECA31}">
      <dgm:prSet/>
      <dgm:spPr/>
      <dgm:t>
        <a:bodyPr/>
        <a:lstStyle/>
        <a:p>
          <a:endParaRPr lang="en-US"/>
        </a:p>
      </dgm:t>
    </dgm:pt>
    <dgm:pt modelId="{820EBD51-883A-4FBF-A246-6BD78AA6885F}" type="sibTrans" cxnId="{CFD8AA50-F867-430E-8DBF-A2B331DECA31}">
      <dgm:prSet/>
      <dgm:spPr/>
      <dgm:t>
        <a:bodyPr/>
        <a:lstStyle/>
        <a:p>
          <a:endParaRPr lang="en-US"/>
        </a:p>
      </dgm:t>
    </dgm:pt>
    <dgm:pt modelId="{430079C2-1996-40A0-865E-A8466ABA5C74}">
      <dgm:prSet/>
      <dgm:spPr/>
      <dgm:t>
        <a:bodyPr/>
        <a:lstStyle/>
        <a:p>
          <a:pPr>
            <a:lnSpc>
              <a:spcPct val="100000"/>
            </a:lnSpc>
          </a:pPr>
          <a:r>
            <a:rPr lang="en-US"/>
            <a:t>Our model can be used by both house sellers and house buyers.</a:t>
          </a:r>
        </a:p>
      </dgm:t>
    </dgm:pt>
    <dgm:pt modelId="{60153A8E-1435-4F6D-A7C7-542C9F05EAD5}" type="parTrans" cxnId="{31606FB0-0038-44AD-BC39-E9FCDCD7377C}">
      <dgm:prSet/>
      <dgm:spPr/>
      <dgm:t>
        <a:bodyPr/>
        <a:lstStyle/>
        <a:p>
          <a:endParaRPr lang="en-US"/>
        </a:p>
      </dgm:t>
    </dgm:pt>
    <dgm:pt modelId="{114B8617-FFC3-4EB1-A000-47B5C7F60D1D}" type="sibTrans" cxnId="{31606FB0-0038-44AD-BC39-E9FCDCD7377C}">
      <dgm:prSet/>
      <dgm:spPr/>
      <dgm:t>
        <a:bodyPr/>
        <a:lstStyle/>
        <a:p>
          <a:endParaRPr lang="en-US"/>
        </a:p>
      </dgm:t>
    </dgm:pt>
    <dgm:pt modelId="{54062245-3970-4B79-8D1B-39A3A1A91145}">
      <dgm:prSet/>
      <dgm:spPr/>
      <dgm:t>
        <a:bodyPr/>
        <a:lstStyle/>
        <a:p>
          <a:pPr>
            <a:lnSpc>
              <a:spcPct val="100000"/>
            </a:lnSpc>
          </a:pPr>
          <a:r>
            <a:rPr lang="en-US" dirty="0"/>
            <a:t>—Multiple Linear Regression algorithm is used to create model with a great accuracy score.</a:t>
          </a:r>
        </a:p>
      </dgm:t>
    </dgm:pt>
    <dgm:pt modelId="{A1753B36-AFB9-43FB-A9F1-344F7C65802E}" type="parTrans" cxnId="{125E69AE-664A-4493-926F-8E4CD38A8DD9}">
      <dgm:prSet/>
      <dgm:spPr/>
      <dgm:t>
        <a:bodyPr/>
        <a:lstStyle/>
        <a:p>
          <a:endParaRPr lang="en-US"/>
        </a:p>
      </dgm:t>
    </dgm:pt>
    <dgm:pt modelId="{12CCB509-1F18-43CA-B6D8-8DAD5F91BA4E}" type="sibTrans" cxnId="{125E69AE-664A-4493-926F-8E4CD38A8DD9}">
      <dgm:prSet/>
      <dgm:spPr/>
      <dgm:t>
        <a:bodyPr/>
        <a:lstStyle/>
        <a:p>
          <a:endParaRPr lang="en-US"/>
        </a:p>
      </dgm:t>
    </dgm:pt>
    <dgm:pt modelId="{EBC43C17-D5F8-4538-84FF-304CF6011C6E}" type="pres">
      <dgm:prSet presAssocID="{1B36FC7E-484C-4608-9BF0-4C03E12E10A5}" presName="root" presStyleCnt="0">
        <dgm:presLayoutVars>
          <dgm:dir/>
          <dgm:resizeHandles val="exact"/>
        </dgm:presLayoutVars>
      </dgm:prSet>
      <dgm:spPr/>
    </dgm:pt>
    <dgm:pt modelId="{2E1CA902-44EF-466D-BD2B-1C4D0D81A3EE}" type="pres">
      <dgm:prSet presAssocID="{E7E99BB7-3461-4ACC-8C1F-A2F83DF0A0CE}" presName="compNode" presStyleCnt="0"/>
      <dgm:spPr/>
    </dgm:pt>
    <dgm:pt modelId="{FEC76E11-C588-4385-B4EF-BE927F0F5A87}" type="pres">
      <dgm:prSet presAssocID="{E7E99BB7-3461-4ACC-8C1F-A2F83DF0A0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CDA3B7CC-8823-4CE9-BC4C-3E8591AF6489}" type="pres">
      <dgm:prSet presAssocID="{E7E99BB7-3461-4ACC-8C1F-A2F83DF0A0CE}" presName="spaceRect" presStyleCnt="0"/>
      <dgm:spPr/>
    </dgm:pt>
    <dgm:pt modelId="{CC870260-CE2E-42F1-B87E-13BA437B98FA}" type="pres">
      <dgm:prSet presAssocID="{E7E99BB7-3461-4ACC-8C1F-A2F83DF0A0CE}" presName="textRect" presStyleLbl="revTx" presStyleIdx="0" presStyleCnt="4">
        <dgm:presLayoutVars>
          <dgm:chMax val="1"/>
          <dgm:chPref val="1"/>
        </dgm:presLayoutVars>
      </dgm:prSet>
      <dgm:spPr/>
    </dgm:pt>
    <dgm:pt modelId="{71136922-FEA7-46C4-AD64-2D32E61D9B41}" type="pres">
      <dgm:prSet presAssocID="{00555C17-3EF5-490B-9890-B5475C170301}" presName="sibTrans" presStyleCnt="0"/>
      <dgm:spPr/>
    </dgm:pt>
    <dgm:pt modelId="{5F5D1191-52DB-4820-9528-A07F87EFABEA}" type="pres">
      <dgm:prSet presAssocID="{56B61484-648F-449E-A418-9F702B602D23}" presName="compNode" presStyleCnt="0"/>
      <dgm:spPr/>
    </dgm:pt>
    <dgm:pt modelId="{D1A6448F-4ABB-4E99-ABEE-9786331421B5}" type="pres">
      <dgm:prSet presAssocID="{56B61484-648F-449E-A418-9F702B602D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A930E4DB-0475-43F4-8C36-3C64BB8F952A}" type="pres">
      <dgm:prSet presAssocID="{56B61484-648F-449E-A418-9F702B602D23}" presName="spaceRect" presStyleCnt="0"/>
      <dgm:spPr/>
    </dgm:pt>
    <dgm:pt modelId="{64C0CFAA-C2DF-408F-B2B6-6434179ECDC6}" type="pres">
      <dgm:prSet presAssocID="{56B61484-648F-449E-A418-9F702B602D23}" presName="textRect" presStyleLbl="revTx" presStyleIdx="1" presStyleCnt="4">
        <dgm:presLayoutVars>
          <dgm:chMax val="1"/>
          <dgm:chPref val="1"/>
        </dgm:presLayoutVars>
      </dgm:prSet>
      <dgm:spPr/>
    </dgm:pt>
    <dgm:pt modelId="{305B7E2B-DAE3-4A19-B18B-C376A5697068}" type="pres">
      <dgm:prSet presAssocID="{820EBD51-883A-4FBF-A246-6BD78AA6885F}" presName="sibTrans" presStyleCnt="0"/>
      <dgm:spPr/>
    </dgm:pt>
    <dgm:pt modelId="{374809A8-AFF1-4359-A926-55B78D68C4FC}" type="pres">
      <dgm:prSet presAssocID="{430079C2-1996-40A0-865E-A8466ABA5C74}" presName="compNode" presStyleCnt="0"/>
      <dgm:spPr/>
    </dgm:pt>
    <dgm:pt modelId="{D67CD88E-DF55-4029-B700-9258BDBE5225}" type="pres">
      <dgm:prSet presAssocID="{430079C2-1996-40A0-865E-A8466ABA5C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re"/>
        </a:ext>
      </dgm:extLst>
    </dgm:pt>
    <dgm:pt modelId="{ED008250-6FE3-4253-91AA-35349A5A6A3A}" type="pres">
      <dgm:prSet presAssocID="{430079C2-1996-40A0-865E-A8466ABA5C74}" presName="spaceRect" presStyleCnt="0"/>
      <dgm:spPr/>
    </dgm:pt>
    <dgm:pt modelId="{2F9C8900-8170-4AE2-AF9B-292F66E2C3BE}" type="pres">
      <dgm:prSet presAssocID="{430079C2-1996-40A0-865E-A8466ABA5C74}" presName="textRect" presStyleLbl="revTx" presStyleIdx="2" presStyleCnt="4">
        <dgm:presLayoutVars>
          <dgm:chMax val="1"/>
          <dgm:chPref val="1"/>
        </dgm:presLayoutVars>
      </dgm:prSet>
      <dgm:spPr/>
    </dgm:pt>
    <dgm:pt modelId="{21BD496C-337A-4AD3-9474-0E8F7C4184B2}" type="pres">
      <dgm:prSet presAssocID="{114B8617-FFC3-4EB1-A000-47B5C7F60D1D}" presName="sibTrans" presStyleCnt="0"/>
      <dgm:spPr/>
    </dgm:pt>
    <dgm:pt modelId="{A7C33A82-4D65-44CD-8671-6907910221D3}" type="pres">
      <dgm:prSet presAssocID="{54062245-3970-4B79-8D1B-39A3A1A91145}" presName="compNode" presStyleCnt="0"/>
      <dgm:spPr/>
    </dgm:pt>
    <dgm:pt modelId="{387124C8-0105-4FAA-B827-EBD40229945F}" type="pres">
      <dgm:prSet presAssocID="{54062245-3970-4B79-8D1B-39A3A1A911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46546196-20E4-4E3F-B6C4-D7EDC1EED9D1}" type="pres">
      <dgm:prSet presAssocID="{54062245-3970-4B79-8D1B-39A3A1A91145}" presName="spaceRect" presStyleCnt="0"/>
      <dgm:spPr/>
    </dgm:pt>
    <dgm:pt modelId="{D9E78E45-75DA-4001-B59D-B40C13BBA024}" type="pres">
      <dgm:prSet presAssocID="{54062245-3970-4B79-8D1B-39A3A1A91145}" presName="textRect" presStyleLbl="revTx" presStyleIdx="3" presStyleCnt="4">
        <dgm:presLayoutVars>
          <dgm:chMax val="1"/>
          <dgm:chPref val="1"/>
        </dgm:presLayoutVars>
      </dgm:prSet>
      <dgm:spPr/>
    </dgm:pt>
  </dgm:ptLst>
  <dgm:cxnLst>
    <dgm:cxn modelId="{B5A2AF0A-A542-4FE8-AF9E-0AD636F9A12F}" type="presOf" srcId="{E7E99BB7-3461-4ACC-8C1F-A2F83DF0A0CE}" destId="{CC870260-CE2E-42F1-B87E-13BA437B98FA}" srcOrd="0" destOrd="0" presId="urn:microsoft.com/office/officeart/2018/2/layout/IconLabelList"/>
    <dgm:cxn modelId="{BAD4812A-571C-4FB0-AD4F-EFD35DDADF32}" srcId="{1B36FC7E-484C-4608-9BF0-4C03E12E10A5}" destId="{E7E99BB7-3461-4ACC-8C1F-A2F83DF0A0CE}" srcOrd="0" destOrd="0" parTransId="{6C74A254-8578-4A9F-9428-6F063EDECE58}" sibTransId="{00555C17-3EF5-490B-9890-B5475C170301}"/>
    <dgm:cxn modelId="{072F346D-94E1-4A9C-BFC5-0BBCBE4BCB49}" type="presOf" srcId="{430079C2-1996-40A0-865E-A8466ABA5C74}" destId="{2F9C8900-8170-4AE2-AF9B-292F66E2C3BE}" srcOrd="0" destOrd="0" presId="urn:microsoft.com/office/officeart/2018/2/layout/IconLabelList"/>
    <dgm:cxn modelId="{CFD8AA50-F867-430E-8DBF-A2B331DECA31}" srcId="{1B36FC7E-484C-4608-9BF0-4C03E12E10A5}" destId="{56B61484-648F-449E-A418-9F702B602D23}" srcOrd="1" destOrd="0" parTransId="{EA33ABBF-2967-4CF0-82D6-6C1D7D1628F6}" sibTransId="{820EBD51-883A-4FBF-A246-6BD78AA6885F}"/>
    <dgm:cxn modelId="{E1FC6CA9-C807-476F-A6AA-61F3DD4D401B}" type="presOf" srcId="{1B36FC7E-484C-4608-9BF0-4C03E12E10A5}" destId="{EBC43C17-D5F8-4538-84FF-304CF6011C6E}" srcOrd="0" destOrd="0" presId="urn:microsoft.com/office/officeart/2018/2/layout/IconLabelList"/>
    <dgm:cxn modelId="{125E69AE-664A-4493-926F-8E4CD38A8DD9}" srcId="{1B36FC7E-484C-4608-9BF0-4C03E12E10A5}" destId="{54062245-3970-4B79-8D1B-39A3A1A91145}" srcOrd="3" destOrd="0" parTransId="{A1753B36-AFB9-43FB-A9F1-344F7C65802E}" sibTransId="{12CCB509-1F18-43CA-B6D8-8DAD5F91BA4E}"/>
    <dgm:cxn modelId="{31606FB0-0038-44AD-BC39-E9FCDCD7377C}" srcId="{1B36FC7E-484C-4608-9BF0-4C03E12E10A5}" destId="{430079C2-1996-40A0-865E-A8466ABA5C74}" srcOrd="2" destOrd="0" parTransId="{60153A8E-1435-4F6D-A7C7-542C9F05EAD5}" sibTransId="{114B8617-FFC3-4EB1-A000-47B5C7F60D1D}"/>
    <dgm:cxn modelId="{80A836CA-2675-4152-BA0C-C0EF4499D224}" type="presOf" srcId="{54062245-3970-4B79-8D1B-39A3A1A91145}" destId="{D9E78E45-75DA-4001-B59D-B40C13BBA024}" srcOrd="0" destOrd="0" presId="urn:microsoft.com/office/officeart/2018/2/layout/IconLabelList"/>
    <dgm:cxn modelId="{D2BABCD5-FC20-4A2B-A772-6D80D255F982}" type="presOf" srcId="{56B61484-648F-449E-A418-9F702B602D23}" destId="{64C0CFAA-C2DF-408F-B2B6-6434179ECDC6}" srcOrd="0" destOrd="0" presId="urn:microsoft.com/office/officeart/2018/2/layout/IconLabelList"/>
    <dgm:cxn modelId="{9AE1AD66-3D16-4E71-AE44-8BE431055B5F}" type="presParOf" srcId="{EBC43C17-D5F8-4538-84FF-304CF6011C6E}" destId="{2E1CA902-44EF-466D-BD2B-1C4D0D81A3EE}" srcOrd="0" destOrd="0" presId="urn:microsoft.com/office/officeart/2018/2/layout/IconLabelList"/>
    <dgm:cxn modelId="{A2C5ECDE-06F5-4B4A-A93E-0847B2C8C9C6}" type="presParOf" srcId="{2E1CA902-44EF-466D-BD2B-1C4D0D81A3EE}" destId="{FEC76E11-C588-4385-B4EF-BE927F0F5A87}" srcOrd="0" destOrd="0" presId="urn:microsoft.com/office/officeart/2018/2/layout/IconLabelList"/>
    <dgm:cxn modelId="{7272C9C4-82A0-4CBC-B944-32AF790A8E23}" type="presParOf" srcId="{2E1CA902-44EF-466D-BD2B-1C4D0D81A3EE}" destId="{CDA3B7CC-8823-4CE9-BC4C-3E8591AF6489}" srcOrd="1" destOrd="0" presId="urn:microsoft.com/office/officeart/2018/2/layout/IconLabelList"/>
    <dgm:cxn modelId="{0C55FE65-0C06-4EA6-86C2-81A48D22E85B}" type="presParOf" srcId="{2E1CA902-44EF-466D-BD2B-1C4D0D81A3EE}" destId="{CC870260-CE2E-42F1-B87E-13BA437B98FA}" srcOrd="2" destOrd="0" presId="urn:microsoft.com/office/officeart/2018/2/layout/IconLabelList"/>
    <dgm:cxn modelId="{2519F367-DC6D-4748-B06D-979B2EBCD518}" type="presParOf" srcId="{EBC43C17-D5F8-4538-84FF-304CF6011C6E}" destId="{71136922-FEA7-46C4-AD64-2D32E61D9B41}" srcOrd="1" destOrd="0" presId="urn:microsoft.com/office/officeart/2018/2/layout/IconLabelList"/>
    <dgm:cxn modelId="{EEAB4281-C0AE-4347-B2E3-D4A0EBE2D0A8}" type="presParOf" srcId="{EBC43C17-D5F8-4538-84FF-304CF6011C6E}" destId="{5F5D1191-52DB-4820-9528-A07F87EFABEA}" srcOrd="2" destOrd="0" presId="urn:microsoft.com/office/officeart/2018/2/layout/IconLabelList"/>
    <dgm:cxn modelId="{C76E1295-7675-4DD0-AA28-99E4BEC40DA0}" type="presParOf" srcId="{5F5D1191-52DB-4820-9528-A07F87EFABEA}" destId="{D1A6448F-4ABB-4E99-ABEE-9786331421B5}" srcOrd="0" destOrd="0" presId="urn:microsoft.com/office/officeart/2018/2/layout/IconLabelList"/>
    <dgm:cxn modelId="{ECFEBB7C-EBC7-4B43-AE45-8482C28CA2E7}" type="presParOf" srcId="{5F5D1191-52DB-4820-9528-A07F87EFABEA}" destId="{A930E4DB-0475-43F4-8C36-3C64BB8F952A}" srcOrd="1" destOrd="0" presId="urn:microsoft.com/office/officeart/2018/2/layout/IconLabelList"/>
    <dgm:cxn modelId="{DD9213F1-71DC-4E3D-90D2-19475525DC5F}" type="presParOf" srcId="{5F5D1191-52DB-4820-9528-A07F87EFABEA}" destId="{64C0CFAA-C2DF-408F-B2B6-6434179ECDC6}" srcOrd="2" destOrd="0" presId="urn:microsoft.com/office/officeart/2018/2/layout/IconLabelList"/>
    <dgm:cxn modelId="{00A4CED5-AA0C-4E7F-9800-4DF44071D897}" type="presParOf" srcId="{EBC43C17-D5F8-4538-84FF-304CF6011C6E}" destId="{305B7E2B-DAE3-4A19-B18B-C376A5697068}" srcOrd="3" destOrd="0" presId="urn:microsoft.com/office/officeart/2018/2/layout/IconLabelList"/>
    <dgm:cxn modelId="{7C75B5BE-DB9F-4A03-B3E7-9232082FFBE5}" type="presParOf" srcId="{EBC43C17-D5F8-4538-84FF-304CF6011C6E}" destId="{374809A8-AFF1-4359-A926-55B78D68C4FC}" srcOrd="4" destOrd="0" presId="urn:microsoft.com/office/officeart/2018/2/layout/IconLabelList"/>
    <dgm:cxn modelId="{4AA04D35-AE09-4CB3-98E4-37ED6CE2A08F}" type="presParOf" srcId="{374809A8-AFF1-4359-A926-55B78D68C4FC}" destId="{D67CD88E-DF55-4029-B700-9258BDBE5225}" srcOrd="0" destOrd="0" presId="urn:microsoft.com/office/officeart/2018/2/layout/IconLabelList"/>
    <dgm:cxn modelId="{A7313413-FCB3-4AC8-B6B5-B5D094E20B6E}" type="presParOf" srcId="{374809A8-AFF1-4359-A926-55B78D68C4FC}" destId="{ED008250-6FE3-4253-91AA-35349A5A6A3A}" srcOrd="1" destOrd="0" presId="urn:microsoft.com/office/officeart/2018/2/layout/IconLabelList"/>
    <dgm:cxn modelId="{7DD509EA-FF1B-48B2-B772-E207CF6D511D}" type="presParOf" srcId="{374809A8-AFF1-4359-A926-55B78D68C4FC}" destId="{2F9C8900-8170-4AE2-AF9B-292F66E2C3BE}" srcOrd="2" destOrd="0" presId="urn:microsoft.com/office/officeart/2018/2/layout/IconLabelList"/>
    <dgm:cxn modelId="{35444960-49D4-45A5-AAA2-0CFDCE64F64F}" type="presParOf" srcId="{EBC43C17-D5F8-4538-84FF-304CF6011C6E}" destId="{21BD496C-337A-4AD3-9474-0E8F7C4184B2}" srcOrd="5" destOrd="0" presId="urn:microsoft.com/office/officeart/2018/2/layout/IconLabelList"/>
    <dgm:cxn modelId="{8D021001-6C0E-4A7E-927A-5B4F0C7035FF}" type="presParOf" srcId="{EBC43C17-D5F8-4538-84FF-304CF6011C6E}" destId="{A7C33A82-4D65-44CD-8671-6907910221D3}" srcOrd="6" destOrd="0" presId="urn:microsoft.com/office/officeart/2018/2/layout/IconLabelList"/>
    <dgm:cxn modelId="{426A0349-4564-492F-BEAE-28AEE4B213E2}" type="presParOf" srcId="{A7C33A82-4D65-44CD-8671-6907910221D3}" destId="{387124C8-0105-4FAA-B827-EBD40229945F}" srcOrd="0" destOrd="0" presId="urn:microsoft.com/office/officeart/2018/2/layout/IconLabelList"/>
    <dgm:cxn modelId="{C4CD164E-DC94-41DD-8400-F8B73D20CF0E}" type="presParOf" srcId="{A7C33A82-4D65-44CD-8671-6907910221D3}" destId="{46546196-20E4-4E3F-B6C4-D7EDC1EED9D1}" srcOrd="1" destOrd="0" presId="urn:microsoft.com/office/officeart/2018/2/layout/IconLabelList"/>
    <dgm:cxn modelId="{1F56D0B0-0A16-49AA-B44D-12DBF2411931}" type="presParOf" srcId="{A7C33A82-4D65-44CD-8671-6907910221D3}" destId="{D9E78E45-75DA-4001-B59D-B40C13BBA02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368AC-B735-41CF-A32F-4E1F466D500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BF56001-285A-4019-AFC7-E9566C3C83B2}">
      <dgm:prSet/>
      <dgm:spPr/>
      <dgm:t>
        <a:bodyPr/>
        <a:lstStyle/>
        <a:p>
          <a:r>
            <a:rPr lang="en-IN"/>
            <a:t>Pandas Libraries</a:t>
          </a:r>
          <a:endParaRPr lang="en-US"/>
        </a:p>
      </dgm:t>
    </dgm:pt>
    <dgm:pt modelId="{05DC43F2-5999-4066-820E-AD646177FEDC}" type="parTrans" cxnId="{7B378DFB-78A9-4A82-8DBC-1117BEAA8B18}">
      <dgm:prSet/>
      <dgm:spPr/>
      <dgm:t>
        <a:bodyPr/>
        <a:lstStyle/>
        <a:p>
          <a:endParaRPr lang="en-US"/>
        </a:p>
      </dgm:t>
    </dgm:pt>
    <dgm:pt modelId="{2FBB7ABF-65AF-4009-88E9-F892D9A2C8AA}" type="sibTrans" cxnId="{7B378DFB-78A9-4A82-8DBC-1117BEAA8B18}">
      <dgm:prSet/>
      <dgm:spPr/>
      <dgm:t>
        <a:bodyPr/>
        <a:lstStyle/>
        <a:p>
          <a:endParaRPr lang="en-US"/>
        </a:p>
      </dgm:t>
    </dgm:pt>
    <dgm:pt modelId="{40A0BA8A-97D5-428A-A20F-F1FCC251DD68}">
      <dgm:prSet/>
      <dgm:spPr/>
      <dgm:t>
        <a:bodyPr/>
        <a:lstStyle/>
        <a:p>
          <a:r>
            <a:rPr lang="en-IN"/>
            <a:t>Numpy</a:t>
          </a:r>
          <a:endParaRPr lang="en-US"/>
        </a:p>
      </dgm:t>
    </dgm:pt>
    <dgm:pt modelId="{2CEECB93-9C2A-4F09-B472-95C329B4E88F}" type="parTrans" cxnId="{0622E56E-9A42-43DC-A948-69B7D05FA932}">
      <dgm:prSet/>
      <dgm:spPr/>
      <dgm:t>
        <a:bodyPr/>
        <a:lstStyle/>
        <a:p>
          <a:endParaRPr lang="en-US"/>
        </a:p>
      </dgm:t>
    </dgm:pt>
    <dgm:pt modelId="{1AA2287F-2FAA-470D-ABF6-60CCC29F4A27}" type="sibTrans" cxnId="{0622E56E-9A42-43DC-A948-69B7D05FA932}">
      <dgm:prSet/>
      <dgm:spPr/>
      <dgm:t>
        <a:bodyPr/>
        <a:lstStyle/>
        <a:p>
          <a:endParaRPr lang="en-US"/>
        </a:p>
      </dgm:t>
    </dgm:pt>
    <dgm:pt modelId="{5F6E4093-7B54-4CEB-A51A-A4811C92A854}">
      <dgm:prSet/>
      <dgm:spPr/>
      <dgm:t>
        <a:bodyPr/>
        <a:lstStyle/>
        <a:p>
          <a:r>
            <a:rPr lang="en-IN"/>
            <a:t>Python (Language).</a:t>
          </a:r>
          <a:endParaRPr lang="en-US"/>
        </a:p>
      </dgm:t>
    </dgm:pt>
    <dgm:pt modelId="{C4D97CA0-52DC-46D8-BAF8-BC8257DDCC27}" type="parTrans" cxnId="{6231F5CA-A527-40B7-80FD-5CC6EE4531B7}">
      <dgm:prSet/>
      <dgm:spPr/>
      <dgm:t>
        <a:bodyPr/>
        <a:lstStyle/>
        <a:p>
          <a:endParaRPr lang="en-US"/>
        </a:p>
      </dgm:t>
    </dgm:pt>
    <dgm:pt modelId="{FE3A7B66-003C-4AA6-97BB-BA5EBF459037}" type="sibTrans" cxnId="{6231F5CA-A527-40B7-80FD-5CC6EE4531B7}">
      <dgm:prSet/>
      <dgm:spPr/>
      <dgm:t>
        <a:bodyPr/>
        <a:lstStyle/>
        <a:p>
          <a:endParaRPr lang="en-US"/>
        </a:p>
      </dgm:t>
    </dgm:pt>
    <dgm:pt modelId="{AA1228D5-84AC-434D-A61E-23FB0402304F}">
      <dgm:prSet/>
      <dgm:spPr/>
      <dgm:t>
        <a:bodyPr/>
        <a:lstStyle/>
        <a:p>
          <a:r>
            <a:rPr lang="en-IN" dirty="0"/>
            <a:t>SciKit Learn (IDE).</a:t>
          </a:r>
          <a:endParaRPr lang="en-US" dirty="0"/>
        </a:p>
      </dgm:t>
    </dgm:pt>
    <dgm:pt modelId="{ADC43306-63A4-4AAF-BEDA-849D39E1E9E7}" type="parTrans" cxnId="{2F95AD87-0462-487B-8191-0B088369C6EF}">
      <dgm:prSet/>
      <dgm:spPr/>
      <dgm:t>
        <a:bodyPr/>
        <a:lstStyle/>
        <a:p>
          <a:endParaRPr lang="en-US"/>
        </a:p>
      </dgm:t>
    </dgm:pt>
    <dgm:pt modelId="{D913F531-EDF2-4F6B-B6FE-D96403033DAE}" type="sibTrans" cxnId="{2F95AD87-0462-487B-8191-0B088369C6EF}">
      <dgm:prSet/>
      <dgm:spPr/>
      <dgm:t>
        <a:bodyPr/>
        <a:lstStyle/>
        <a:p>
          <a:endParaRPr lang="en-US"/>
        </a:p>
      </dgm:t>
    </dgm:pt>
    <dgm:pt modelId="{D3E07272-1D18-4EC4-BDAB-9C13926DC086}" type="pres">
      <dgm:prSet presAssocID="{B34368AC-B735-41CF-A32F-4E1F466D5007}" presName="linear" presStyleCnt="0">
        <dgm:presLayoutVars>
          <dgm:dir/>
          <dgm:animLvl val="lvl"/>
          <dgm:resizeHandles val="exact"/>
        </dgm:presLayoutVars>
      </dgm:prSet>
      <dgm:spPr/>
    </dgm:pt>
    <dgm:pt modelId="{2CA0AE1C-3ECB-4916-8581-95847C071311}" type="pres">
      <dgm:prSet presAssocID="{8BF56001-285A-4019-AFC7-E9566C3C83B2}" presName="parentLin" presStyleCnt="0"/>
      <dgm:spPr/>
    </dgm:pt>
    <dgm:pt modelId="{0C50CE31-860A-4F3E-A047-40F4E24F3DFC}" type="pres">
      <dgm:prSet presAssocID="{8BF56001-285A-4019-AFC7-E9566C3C83B2}" presName="parentLeftMargin" presStyleLbl="node1" presStyleIdx="0" presStyleCnt="4"/>
      <dgm:spPr/>
    </dgm:pt>
    <dgm:pt modelId="{604C3661-F9C5-4324-B9DB-CE9822B6B4AF}" type="pres">
      <dgm:prSet presAssocID="{8BF56001-285A-4019-AFC7-E9566C3C83B2}" presName="parentText" presStyleLbl="node1" presStyleIdx="0" presStyleCnt="4">
        <dgm:presLayoutVars>
          <dgm:chMax val="0"/>
          <dgm:bulletEnabled val="1"/>
        </dgm:presLayoutVars>
      </dgm:prSet>
      <dgm:spPr/>
    </dgm:pt>
    <dgm:pt modelId="{7B50F8C9-01B3-4862-884D-D23424C41A21}" type="pres">
      <dgm:prSet presAssocID="{8BF56001-285A-4019-AFC7-E9566C3C83B2}" presName="negativeSpace" presStyleCnt="0"/>
      <dgm:spPr/>
    </dgm:pt>
    <dgm:pt modelId="{1FC2CA7B-1B1D-4EA1-AAE8-946640FFBCE2}" type="pres">
      <dgm:prSet presAssocID="{8BF56001-285A-4019-AFC7-E9566C3C83B2}" presName="childText" presStyleLbl="conFgAcc1" presStyleIdx="0" presStyleCnt="4">
        <dgm:presLayoutVars>
          <dgm:bulletEnabled val="1"/>
        </dgm:presLayoutVars>
      </dgm:prSet>
      <dgm:spPr/>
    </dgm:pt>
    <dgm:pt modelId="{152F9C5E-4287-4D65-9F17-441487B5CA5B}" type="pres">
      <dgm:prSet presAssocID="{2FBB7ABF-65AF-4009-88E9-F892D9A2C8AA}" presName="spaceBetweenRectangles" presStyleCnt="0"/>
      <dgm:spPr/>
    </dgm:pt>
    <dgm:pt modelId="{1EDEB999-6DF5-4D3B-9E60-BB96211A2C54}" type="pres">
      <dgm:prSet presAssocID="{40A0BA8A-97D5-428A-A20F-F1FCC251DD68}" presName="parentLin" presStyleCnt="0"/>
      <dgm:spPr/>
    </dgm:pt>
    <dgm:pt modelId="{F7048276-8C46-4810-A1E8-4CC4FF894921}" type="pres">
      <dgm:prSet presAssocID="{40A0BA8A-97D5-428A-A20F-F1FCC251DD68}" presName="parentLeftMargin" presStyleLbl="node1" presStyleIdx="0" presStyleCnt="4"/>
      <dgm:spPr/>
    </dgm:pt>
    <dgm:pt modelId="{85BA5FAC-F09F-4BAA-87D7-4F98BAC7AFBA}" type="pres">
      <dgm:prSet presAssocID="{40A0BA8A-97D5-428A-A20F-F1FCC251DD68}" presName="parentText" presStyleLbl="node1" presStyleIdx="1" presStyleCnt="4">
        <dgm:presLayoutVars>
          <dgm:chMax val="0"/>
          <dgm:bulletEnabled val="1"/>
        </dgm:presLayoutVars>
      </dgm:prSet>
      <dgm:spPr/>
    </dgm:pt>
    <dgm:pt modelId="{B841F3F9-ADAF-4DB3-BA18-B602A38272D7}" type="pres">
      <dgm:prSet presAssocID="{40A0BA8A-97D5-428A-A20F-F1FCC251DD68}" presName="negativeSpace" presStyleCnt="0"/>
      <dgm:spPr/>
    </dgm:pt>
    <dgm:pt modelId="{1E851569-1998-4960-B29C-E05CD5A4C59F}" type="pres">
      <dgm:prSet presAssocID="{40A0BA8A-97D5-428A-A20F-F1FCC251DD68}" presName="childText" presStyleLbl="conFgAcc1" presStyleIdx="1" presStyleCnt="4">
        <dgm:presLayoutVars>
          <dgm:bulletEnabled val="1"/>
        </dgm:presLayoutVars>
      </dgm:prSet>
      <dgm:spPr/>
    </dgm:pt>
    <dgm:pt modelId="{0D70C059-4CD7-4BBC-905D-4B07C1C2E0BB}" type="pres">
      <dgm:prSet presAssocID="{1AA2287F-2FAA-470D-ABF6-60CCC29F4A27}" presName="spaceBetweenRectangles" presStyleCnt="0"/>
      <dgm:spPr/>
    </dgm:pt>
    <dgm:pt modelId="{2CC28C0C-BBD1-4E3E-BDBC-0A76466F1988}" type="pres">
      <dgm:prSet presAssocID="{5F6E4093-7B54-4CEB-A51A-A4811C92A854}" presName="parentLin" presStyleCnt="0"/>
      <dgm:spPr/>
    </dgm:pt>
    <dgm:pt modelId="{11BB2009-F46E-4BC4-AEC6-6FDCD552C628}" type="pres">
      <dgm:prSet presAssocID="{5F6E4093-7B54-4CEB-A51A-A4811C92A854}" presName="parentLeftMargin" presStyleLbl="node1" presStyleIdx="1" presStyleCnt="4"/>
      <dgm:spPr/>
    </dgm:pt>
    <dgm:pt modelId="{7142D823-1C37-409B-8C3A-EDC5040A28B5}" type="pres">
      <dgm:prSet presAssocID="{5F6E4093-7B54-4CEB-A51A-A4811C92A854}" presName="parentText" presStyleLbl="node1" presStyleIdx="2" presStyleCnt="4">
        <dgm:presLayoutVars>
          <dgm:chMax val="0"/>
          <dgm:bulletEnabled val="1"/>
        </dgm:presLayoutVars>
      </dgm:prSet>
      <dgm:spPr/>
    </dgm:pt>
    <dgm:pt modelId="{DEFC4ACF-D4F4-4133-9B18-89E34845244A}" type="pres">
      <dgm:prSet presAssocID="{5F6E4093-7B54-4CEB-A51A-A4811C92A854}" presName="negativeSpace" presStyleCnt="0"/>
      <dgm:spPr/>
    </dgm:pt>
    <dgm:pt modelId="{399A1052-3C48-45CA-9574-47C1B43EEB68}" type="pres">
      <dgm:prSet presAssocID="{5F6E4093-7B54-4CEB-A51A-A4811C92A854}" presName="childText" presStyleLbl="conFgAcc1" presStyleIdx="2" presStyleCnt="4">
        <dgm:presLayoutVars>
          <dgm:bulletEnabled val="1"/>
        </dgm:presLayoutVars>
      </dgm:prSet>
      <dgm:spPr/>
    </dgm:pt>
    <dgm:pt modelId="{C217620B-C5A5-4DD0-91A8-84375E3E1404}" type="pres">
      <dgm:prSet presAssocID="{FE3A7B66-003C-4AA6-97BB-BA5EBF459037}" presName="spaceBetweenRectangles" presStyleCnt="0"/>
      <dgm:spPr/>
    </dgm:pt>
    <dgm:pt modelId="{ECA896F8-E4CD-4D0B-B874-69A5F8C4D472}" type="pres">
      <dgm:prSet presAssocID="{AA1228D5-84AC-434D-A61E-23FB0402304F}" presName="parentLin" presStyleCnt="0"/>
      <dgm:spPr/>
    </dgm:pt>
    <dgm:pt modelId="{A73B0AD5-62B7-4A3C-8EB3-AC81DD1BFCC1}" type="pres">
      <dgm:prSet presAssocID="{AA1228D5-84AC-434D-A61E-23FB0402304F}" presName="parentLeftMargin" presStyleLbl="node1" presStyleIdx="2" presStyleCnt="4"/>
      <dgm:spPr/>
    </dgm:pt>
    <dgm:pt modelId="{22D2E8E4-9C7A-49CD-916F-A0E614DCB014}" type="pres">
      <dgm:prSet presAssocID="{AA1228D5-84AC-434D-A61E-23FB0402304F}" presName="parentText" presStyleLbl="node1" presStyleIdx="3" presStyleCnt="4">
        <dgm:presLayoutVars>
          <dgm:chMax val="0"/>
          <dgm:bulletEnabled val="1"/>
        </dgm:presLayoutVars>
      </dgm:prSet>
      <dgm:spPr/>
    </dgm:pt>
    <dgm:pt modelId="{8F6A9478-445F-4E9E-B7BD-D5096DC2658F}" type="pres">
      <dgm:prSet presAssocID="{AA1228D5-84AC-434D-A61E-23FB0402304F}" presName="negativeSpace" presStyleCnt="0"/>
      <dgm:spPr/>
    </dgm:pt>
    <dgm:pt modelId="{FD5DA8BB-D9E3-4D2A-92B9-7350343C345F}" type="pres">
      <dgm:prSet presAssocID="{AA1228D5-84AC-434D-A61E-23FB0402304F}" presName="childText" presStyleLbl="conFgAcc1" presStyleIdx="3" presStyleCnt="4" custLinFactY="93764" custLinFactNeighborY="100000">
        <dgm:presLayoutVars>
          <dgm:bulletEnabled val="1"/>
        </dgm:presLayoutVars>
      </dgm:prSet>
      <dgm:spPr/>
    </dgm:pt>
  </dgm:ptLst>
  <dgm:cxnLst>
    <dgm:cxn modelId="{DA094703-BD6B-47D8-953F-6ADDF1F097EF}" type="presOf" srcId="{AA1228D5-84AC-434D-A61E-23FB0402304F}" destId="{22D2E8E4-9C7A-49CD-916F-A0E614DCB014}" srcOrd="1" destOrd="0" presId="urn:microsoft.com/office/officeart/2005/8/layout/list1"/>
    <dgm:cxn modelId="{441EE703-1E6C-4490-90ED-E5AA0F57D021}" type="presOf" srcId="{B34368AC-B735-41CF-A32F-4E1F466D5007}" destId="{D3E07272-1D18-4EC4-BDAB-9C13926DC086}" srcOrd="0" destOrd="0" presId="urn:microsoft.com/office/officeart/2005/8/layout/list1"/>
    <dgm:cxn modelId="{78FEE311-CA87-4CA4-B611-F9FA11F20CFB}" type="presOf" srcId="{40A0BA8A-97D5-428A-A20F-F1FCC251DD68}" destId="{F7048276-8C46-4810-A1E8-4CC4FF894921}" srcOrd="0" destOrd="0" presId="urn:microsoft.com/office/officeart/2005/8/layout/list1"/>
    <dgm:cxn modelId="{1F0C9538-7A37-4F54-A704-C5FFA4ED9972}" type="presOf" srcId="{5F6E4093-7B54-4CEB-A51A-A4811C92A854}" destId="{7142D823-1C37-409B-8C3A-EDC5040A28B5}" srcOrd="1" destOrd="0" presId="urn:microsoft.com/office/officeart/2005/8/layout/list1"/>
    <dgm:cxn modelId="{0622E56E-9A42-43DC-A948-69B7D05FA932}" srcId="{B34368AC-B735-41CF-A32F-4E1F466D5007}" destId="{40A0BA8A-97D5-428A-A20F-F1FCC251DD68}" srcOrd="1" destOrd="0" parTransId="{2CEECB93-9C2A-4F09-B472-95C329B4E88F}" sibTransId="{1AA2287F-2FAA-470D-ABF6-60CCC29F4A27}"/>
    <dgm:cxn modelId="{14F32471-48E5-471B-BF87-C1793B9B6C8A}" type="presOf" srcId="{40A0BA8A-97D5-428A-A20F-F1FCC251DD68}" destId="{85BA5FAC-F09F-4BAA-87D7-4F98BAC7AFBA}" srcOrd="1" destOrd="0" presId="urn:microsoft.com/office/officeart/2005/8/layout/list1"/>
    <dgm:cxn modelId="{64BD8286-78CD-4887-89FB-52936898C914}" type="presOf" srcId="{AA1228D5-84AC-434D-A61E-23FB0402304F}" destId="{A73B0AD5-62B7-4A3C-8EB3-AC81DD1BFCC1}" srcOrd="0" destOrd="0" presId="urn:microsoft.com/office/officeart/2005/8/layout/list1"/>
    <dgm:cxn modelId="{2F95AD87-0462-487B-8191-0B088369C6EF}" srcId="{B34368AC-B735-41CF-A32F-4E1F466D5007}" destId="{AA1228D5-84AC-434D-A61E-23FB0402304F}" srcOrd="3" destOrd="0" parTransId="{ADC43306-63A4-4AAF-BEDA-849D39E1E9E7}" sibTransId="{D913F531-EDF2-4F6B-B6FE-D96403033DAE}"/>
    <dgm:cxn modelId="{D3A33E88-D0E6-47A7-BE52-286219CEF1ED}" type="presOf" srcId="{8BF56001-285A-4019-AFC7-E9566C3C83B2}" destId="{604C3661-F9C5-4324-B9DB-CE9822B6B4AF}" srcOrd="1" destOrd="0" presId="urn:microsoft.com/office/officeart/2005/8/layout/list1"/>
    <dgm:cxn modelId="{5D81A0BC-0D0C-4557-A63F-FFE115BAB52B}" type="presOf" srcId="{5F6E4093-7B54-4CEB-A51A-A4811C92A854}" destId="{11BB2009-F46E-4BC4-AEC6-6FDCD552C628}" srcOrd="0" destOrd="0" presId="urn:microsoft.com/office/officeart/2005/8/layout/list1"/>
    <dgm:cxn modelId="{6231F5CA-A527-40B7-80FD-5CC6EE4531B7}" srcId="{B34368AC-B735-41CF-A32F-4E1F466D5007}" destId="{5F6E4093-7B54-4CEB-A51A-A4811C92A854}" srcOrd="2" destOrd="0" parTransId="{C4D97CA0-52DC-46D8-BAF8-BC8257DDCC27}" sibTransId="{FE3A7B66-003C-4AA6-97BB-BA5EBF459037}"/>
    <dgm:cxn modelId="{4D48CFF9-E5BC-471A-BE0C-A7A01161F0C9}" type="presOf" srcId="{8BF56001-285A-4019-AFC7-E9566C3C83B2}" destId="{0C50CE31-860A-4F3E-A047-40F4E24F3DFC}" srcOrd="0" destOrd="0" presId="urn:microsoft.com/office/officeart/2005/8/layout/list1"/>
    <dgm:cxn modelId="{7B378DFB-78A9-4A82-8DBC-1117BEAA8B18}" srcId="{B34368AC-B735-41CF-A32F-4E1F466D5007}" destId="{8BF56001-285A-4019-AFC7-E9566C3C83B2}" srcOrd="0" destOrd="0" parTransId="{05DC43F2-5999-4066-820E-AD646177FEDC}" sibTransId="{2FBB7ABF-65AF-4009-88E9-F892D9A2C8AA}"/>
    <dgm:cxn modelId="{6B5D49AF-5243-4B4C-B7F3-DED5C292CA9E}" type="presParOf" srcId="{D3E07272-1D18-4EC4-BDAB-9C13926DC086}" destId="{2CA0AE1C-3ECB-4916-8581-95847C071311}" srcOrd="0" destOrd="0" presId="urn:microsoft.com/office/officeart/2005/8/layout/list1"/>
    <dgm:cxn modelId="{6F03F916-865A-42E0-9926-4A2FFA5573D3}" type="presParOf" srcId="{2CA0AE1C-3ECB-4916-8581-95847C071311}" destId="{0C50CE31-860A-4F3E-A047-40F4E24F3DFC}" srcOrd="0" destOrd="0" presId="urn:microsoft.com/office/officeart/2005/8/layout/list1"/>
    <dgm:cxn modelId="{40640F19-0E0D-46B7-9627-B78EC5E87D29}" type="presParOf" srcId="{2CA0AE1C-3ECB-4916-8581-95847C071311}" destId="{604C3661-F9C5-4324-B9DB-CE9822B6B4AF}" srcOrd="1" destOrd="0" presId="urn:microsoft.com/office/officeart/2005/8/layout/list1"/>
    <dgm:cxn modelId="{19001CCB-C09C-4101-B2D0-56CF04995F85}" type="presParOf" srcId="{D3E07272-1D18-4EC4-BDAB-9C13926DC086}" destId="{7B50F8C9-01B3-4862-884D-D23424C41A21}" srcOrd="1" destOrd="0" presId="urn:microsoft.com/office/officeart/2005/8/layout/list1"/>
    <dgm:cxn modelId="{8BC826F7-F3E6-4FCC-ADFF-3EE2B0F2496C}" type="presParOf" srcId="{D3E07272-1D18-4EC4-BDAB-9C13926DC086}" destId="{1FC2CA7B-1B1D-4EA1-AAE8-946640FFBCE2}" srcOrd="2" destOrd="0" presId="urn:microsoft.com/office/officeart/2005/8/layout/list1"/>
    <dgm:cxn modelId="{A61F52BD-FE8D-4401-98F0-35B5FFF160D5}" type="presParOf" srcId="{D3E07272-1D18-4EC4-BDAB-9C13926DC086}" destId="{152F9C5E-4287-4D65-9F17-441487B5CA5B}" srcOrd="3" destOrd="0" presId="urn:microsoft.com/office/officeart/2005/8/layout/list1"/>
    <dgm:cxn modelId="{5E34EF95-4E73-4F68-A2A3-A12C4CD04E3C}" type="presParOf" srcId="{D3E07272-1D18-4EC4-BDAB-9C13926DC086}" destId="{1EDEB999-6DF5-4D3B-9E60-BB96211A2C54}" srcOrd="4" destOrd="0" presId="urn:microsoft.com/office/officeart/2005/8/layout/list1"/>
    <dgm:cxn modelId="{4ED4C6B2-F930-4209-B281-6AEDF546BC77}" type="presParOf" srcId="{1EDEB999-6DF5-4D3B-9E60-BB96211A2C54}" destId="{F7048276-8C46-4810-A1E8-4CC4FF894921}" srcOrd="0" destOrd="0" presId="urn:microsoft.com/office/officeart/2005/8/layout/list1"/>
    <dgm:cxn modelId="{E02651D9-3883-4F94-9CAE-D6021E7498F3}" type="presParOf" srcId="{1EDEB999-6DF5-4D3B-9E60-BB96211A2C54}" destId="{85BA5FAC-F09F-4BAA-87D7-4F98BAC7AFBA}" srcOrd="1" destOrd="0" presId="urn:microsoft.com/office/officeart/2005/8/layout/list1"/>
    <dgm:cxn modelId="{3FAAC7D0-1662-4E1B-88B0-E58FEF999A7B}" type="presParOf" srcId="{D3E07272-1D18-4EC4-BDAB-9C13926DC086}" destId="{B841F3F9-ADAF-4DB3-BA18-B602A38272D7}" srcOrd="5" destOrd="0" presId="urn:microsoft.com/office/officeart/2005/8/layout/list1"/>
    <dgm:cxn modelId="{8FE1F81B-E94C-4146-A7CA-55D51C2757EB}" type="presParOf" srcId="{D3E07272-1D18-4EC4-BDAB-9C13926DC086}" destId="{1E851569-1998-4960-B29C-E05CD5A4C59F}" srcOrd="6" destOrd="0" presId="urn:microsoft.com/office/officeart/2005/8/layout/list1"/>
    <dgm:cxn modelId="{2EC83BC9-44EA-4EFF-B99E-D86BDCFF4D1B}" type="presParOf" srcId="{D3E07272-1D18-4EC4-BDAB-9C13926DC086}" destId="{0D70C059-4CD7-4BBC-905D-4B07C1C2E0BB}" srcOrd="7" destOrd="0" presId="urn:microsoft.com/office/officeart/2005/8/layout/list1"/>
    <dgm:cxn modelId="{07906337-3838-4D67-8488-669C796BA891}" type="presParOf" srcId="{D3E07272-1D18-4EC4-BDAB-9C13926DC086}" destId="{2CC28C0C-BBD1-4E3E-BDBC-0A76466F1988}" srcOrd="8" destOrd="0" presId="urn:microsoft.com/office/officeart/2005/8/layout/list1"/>
    <dgm:cxn modelId="{DF8ADE8D-FD0B-4D72-BF51-9F203F121012}" type="presParOf" srcId="{2CC28C0C-BBD1-4E3E-BDBC-0A76466F1988}" destId="{11BB2009-F46E-4BC4-AEC6-6FDCD552C628}" srcOrd="0" destOrd="0" presId="urn:microsoft.com/office/officeart/2005/8/layout/list1"/>
    <dgm:cxn modelId="{4C9320CD-B25F-45A4-AD67-B95398FE66AD}" type="presParOf" srcId="{2CC28C0C-BBD1-4E3E-BDBC-0A76466F1988}" destId="{7142D823-1C37-409B-8C3A-EDC5040A28B5}" srcOrd="1" destOrd="0" presId="urn:microsoft.com/office/officeart/2005/8/layout/list1"/>
    <dgm:cxn modelId="{EAF2E42C-772A-4AD9-B1F0-973F416CA070}" type="presParOf" srcId="{D3E07272-1D18-4EC4-BDAB-9C13926DC086}" destId="{DEFC4ACF-D4F4-4133-9B18-89E34845244A}" srcOrd="9" destOrd="0" presId="urn:microsoft.com/office/officeart/2005/8/layout/list1"/>
    <dgm:cxn modelId="{EB882FC7-0EFB-42A3-A7E4-88F7CEE06944}" type="presParOf" srcId="{D3E07272-1D18-4EC4-BDAB-9C13926DC086}" destId="{399A1052-3C48-45CA-9574-47C1B43EEB68}" srcOrd="10" destOrd="0" presId="urn:microsoft.com/office/officeart/2005/8/layout/list1"/>
    <dgm:cxn modelId="{65716193-428E-460D-8011-595263CDFC61}" type="presParOf" srcId="{D3E07272-1D18-4EC4-BDAB-9C13926DC086}" destId="{C217620B-C5A5-4DD0-91A8-84375E3E1404}" srcOrd="11" destOrd="0" presId="urn:microsoft.com/office/officeart/2005/8/layout/list1"/>
    <dgm:cxn modelId="{37E09734-D557-4085-A536-A8FFC2853412}" type="presParOf" srcId="{D3E07272-1D18-4EC4-BDAB-9C13926DC086}" destId="{ECA896F8-E4CD-4D0B-B874-69A5F8C4D472}" srcOrd="12" destOrd="0" presId="urn:microsoft.com/office/officeart/2005/8/layout/list1"/>
    <dgm:cxn modelId="{3FEA3757-0D92-4841-9D95-048540FD2E12}" type="presParOf" srcId="{ECA896F8-E4CD-4D0B-B874-69A5F8C4D472}" destId="{A73B0AD5-62B7-4A3C-8EB3-AC81DD1BFCC1}" srcOrd="0" destOrd="0" presId="urn:microsoft.com/office/officeart/2005/8/layout/list1"/>
    <dgm:cxn modelId="{A422AA1F-A7E1-490A-8651-DD725E5B9049}" type="presParOf" srcId="{ECA896F8-E4CD-4D0B-B874-69A5F8C4D472}" destId="{22D2E8E4-9C7A-49CD-916F-A0E614DCB014}" srcOrd="1" destOrd="0" presId="urn:microsoft.com/office/officeart/2005/8/layout/list1"/>
    <dgm:cxn modelId="{F5A83937-1763-4830-B060-A21E7B1F21DA}" type="presParOf" srcId="{D3E07272-1D18-4EC4-BDAB-9C13926DC086}" destId="{8F6A9478-445F-4E9E-B7BD-D5096DC2658F}" srcOrd="13" destOrd="0" presId="urn:microsoft.com/office/officeart/2005/8/layout/list1"/>
    <dgm:cxn modelId="{C1AE4373-2109-4730-B463-3906549743F4}" type="presParOf" srcId="{D3E07272-1D18-4EC4-BDAB-9C13926DC086}" destId="{FD5DA8BB-D9E3-4D2A-92B9-7350343C345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4368AC-B735-41CF-A32F-4E1F466D500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BF56001-285A-4019-AFC7-E9566C3C83B2}">
      <dgm:prSet/>
      <dgm:spPr/>
      <dgm:t>
        <a:bodyPr/>
        <a:lstStyle/>
        <a:p>
          <a:r>
            <a:rPr lang="en-IN" dirty="0"/>
            <a:t>Data cleaning(EDA)</a:t>
          </a:r>
          <a:endParaRPr lang="en-US" dirty="0"/>
        </a:p>
      </dgm:t>
    </dgm:pt>
    <dgm:pt modelId="{05DC43F2-5999-4066-820E-AD646177FEDC}" type="parTrans" cxnId="{7B378DFB-78A9-4A82-8DBC-1117BEAA8B18}">
      <dgm:prSet/>
      <dgm:spPr/>
      <dgm:t>
        <a:bodyPr/>
        <a:lstStyle/>
        <a:p>
          <a:endParaRPr lang="en-US"/>
        </a:p>
      </dgm:t>
    </dgm:pt>
    <dgm:pt modelId="{2FBB7ABF-65AF-4009-88E9-F892D9A2C8AA}" type="sibTrans" cxnId="{7B378DFB-78A9-4A82-8DBC-1117BEAA8B18}">
      <dgm:prSet/>
      <dgm:spPr/>
      <dgm:t>
        <a:bodyPr/>
        <a:lstStyle/>
        <a:p>
          <a:endParaRPr lang="en-US"/>
        </a:p>
      </dgm:t>
    </dgm:pt>
    <dgm:pt modelId="{40A0BA8A-97D5-428A-A20F-F1FCC251DD68}">
      <dgm:prSet/>
      <dgm:spPr/>
      <dgm:t>
        <a:bodyPr/>
        <a:lstStyle/>
        <a:p>
          <a:r>
            <a:rPr lang="en-US" dirty="0"/>
            <a:t>Feature Engineering</a:t>
          </a:r>
        </a:p>
      </dgm:t>
    </dgm:pt>
    <dgm:pt modelId="{2CEECB93-9C2A-4F09-B472-95C329B4E88F}" type="parTrans" cxnId="{0622E56E-9A42-43DC-A948-69B7D05FA932}">
      <dgm:prSet/>
      <dgm:spPr/>
      <dgm:t>
        <a:bodyPr/>
        <a:lstStyle/>
        <a:p>
          <a:endParaRPr lang="en-US"/>
        </a:p>
      </dgm:t>
    </dgm:pt>
    <dgm:pt modelId="{1AA2287F-2FAA-470D-ABF6-60CCC29F4A27}" type="sibTrans" cxnId="{0622E56E-9A42-43DC-A948-69B7D05FA932}">
      <dgm:prSet/>
      <dgm:spPr/>
      <dgm:t>
        <a:bodyPr/>
        <a:lstStyle/>
        <a:p>
          <a:endParaRPr lang="en-US"/>
        </a:p>
      </dgm:t>
    </dgm:pt>
    <dgm:pt modelId="{5F6E4093-7B54-4CEB-A51A-A4811C92A854}">
      <dgm:prSet/>
      <dgm:spPr/>
      <dgm:t>
        <a:bodyPr/>
        <a:lstStyle/>
        <a:p>
          <a:r>
            <a:rPr lang="en-IN" dirty="0"/>
            <a:t>Train a model</a:t>
          </a:r>
          <a:endParaRPr lang="en-US" dirty="0"/>
        </a:p>
      </dgm:t>
    </dgm:pt>
    <dgm:pt modelId="{C4D97CA0-52DC-46D8-BAF8-BC8257DDCC27}" type="parTrans" cxnId="{6231F5CA-A527-40B7-80FD-5CC6EE4531B7}">
      <dgm:prSet/>
      <dgm:spPr/>
      <dgm:t>
        <a:bodyPr/>
        <a:lstStyle/>
        <a:p>
          <a:endParaRPr lang="en-US"/>
        </a:p>
      </dgm:t>
    </dgm:pt>
    <dgm:pt modelId="{FE3A7B66-003C-4AA6-97BB-BA5EBF459037}" type="sibTrans" cxnId="{6231F5CA-A527-40B7-80FD-5CC6EE4531B7}">
      <dgm:prSet/>
      <dgm:spPr/>
      <dgm:t>
        <a:bodyPr/>
        <a:lstStyle/>
        <a:p>
          <a:endParaRPr lang="en-US"/>
        </a:p>
      </dgm:t>
    </dgm:pt>
    <dgm:pt modelId="{AA1228D5-84AC-434D-A61E-23FB0402304F}">
      <dgm:prSet/>
      <dgm:spPr/>
      <dgm:t>
        <a:bodyPr/>
        <a:lstStyle/>
        <a:p>
          <a:r>
            <a:rPr lang="en-IN" dirty="0"/>
            <a:t>Interpretation</a:t>
          </a:r>
          <a:endParaRPr lang="en-US" dirty="0"/>
        </a:p>
      </dgm:t>
    </dgm:pt>
    <dgm:pt modelId="{ADC43306-63A4-4AAF-BEDA-849D39E1E9E7}" type="parTrans" cxnId="{2F95AD87-0462-487B-8191-0B088369C6EF}">
      <dgm:prSet/>
      <dgm:spPr/>
      <dgm:t>
        <a:bodyPr/>
        <a:lstStyle/>
        <a:p>
          <a:endParaRPr lang="en-US"/>
        </a:p>
      </dgm:t>
    </dgm:pt>
    <dgm:pt modelId="{D913F531-EDF2-4F6B-B6FE-D96403033DAE}" type="sibTrans" cxnId="{2F95AD87-0462-487B-8191-0B088369C6EF}">
      <dgm:prSet/>
      <dgm:spPr/>
      <dgm:t>
        <a:bodyPr/>
        <a:lstStyle/>
        <a:p>
          <a:endParaRPr lang="en-US"/>
        </a:p>
      </dgm:t>
    </dgm:pt>
    <dgm:pt modelId="{BE4540B4-18EA-4260-933D-A98856E1626B}">
      <dgm:prSet/>
      <dgm:spPr/>
      <dgm:t>
        <a:bodyPr/>
        <a:lstStyle/>
        <a:p>
          <a:r>
            <a:rPr lang="en-IN" dirty="0"/>
            <a:t>Data </a:t>
          </a:r>
          <a:r>
            <a:rPr lang="en-IN" dirty="0" err="1"/>
            <a:t>preprocessing</a:t>
          </a:r>
          <a:endParaRPr lang="en-IN" dirty="0"/>
        </a:p>
      </dgm:t>
    </dgm:pt>
    <dgm:pt modelId="{3C226885-0798-4071-9E99-FCFB1C24B566}" type="sibTrans" cxnId="{00F0C9D8-FFF8-415E-B7EB-8905B7AA8F49}">
      <dgm:prSet/>
      <dgm:spPr/>
      <dgm:t>
        <a:bodyPr/>
        <a:lstStyle/>
        <a:p>
          <a:endParaRPr lang="en-IN"/>
        </a:p>
      </dgm:t>
    </dgm:pt>
    <dgm:pt modelId="{DA7FDE8E-69F1-478B-BB3B-9C3C7AC0EC75}" type="parTrans" cxnId="{00F0C9D8-FFF8-415E-B7EB-8905B7AA8F49}">
      <dgm:prSet/>
      <dgm:spPr/>
      <dgm:t>
        <a:bodyPr/>
        <a:lstStyle/>
        <a:p>
          <a:endParaRPr lang="en-IN"/>
        </a:p>
      </dgm:t>
    </dgm:pt>
    <dgm:pt modelId="{91784198-ADEF-49CF-ADA5-74A4F7E2370E}" type="pres">
      <dgm:prSet presAssocID="{B34368AC-B735-41CF-A32F-4E1F466D5007}" presName="hierChild1" presStyleCnt="0">
        <dgm:presLayoutVars>
          <dgm:chPref val="1"/>
          <dgm:dir/>
          <dgm:animOne val="branch"/>
          <dgm:animLvl val="lvl"/>
          <dgm:resizeHandles/>
        </dgm:presLayoutVars>
      </dgm:prSet>
      <dgm:spPr/>
    </dgm:pt>
    <dgm:pt modelId="{AD6C75A1-766B-464D-94D4-646D869C6B0E}" type="pres">
      <dgm:prSet presAssocID="{8BF56001-285A-4019-AFC7-E9566C3C83B2}" presName="hierRoot1" presStyleCnt="0"/>
      <dgm:spPr/>
    </dgm:pt>
    <dgm:pt modelId="{2800D308-16C3-4217-AFCC-02CDF97C931A}" type="pres">
      <dgm:prSet presAssocID="{8BF56001-285A-4019-AFC7-E9566C3C83B2}" presName="composite" presStyleCnt="0"/>
      <dgm:spPr/>
    </dgm:pt>
    <dgm:pt modelId="{D5878DEC-D2F2-4CD8-A24E-6C29C7731E22}" type="pres">
      <dgm:prSet presAssocID="{8BF56001-285A-4019-AFC7-E9566C3C83B2}" presName="background" presStyleLbl="node0" presStyleIdx="0" presStyleCnt="5"/>
      <dgm:spPr/>
    </dgm:pt>
    <dgm:pt modelId="{E1C6F9BE-0149-4BAE-A846-5DD991AAFAC7}" type="pres">
      <dgm:prSet presAssocID="{8BF56001-285A-4019-AFC7-E9566C3C83B2}" presName="text" presStyleLbl="fgAcc0" presStyleIdx="0" presStyleCnt="5" custLinFactNeighborX="97" custLinFactNeighborY="-45992">
        <dgm:presLayoutVars>
          <dgm:chPref val="3"/>
        </dgm:presLayoutVars>
      </dgm:prSet>
      <dgm:spPr/>
    </dgm:pt>
    <dgm:pt modelId="{F86D2CD3-4813-4F49-A3E7-FD447875DDF4}" type="pres">
      <dgm:prSet presAssocID="{8BF56001-285A-4019-AFC7-E9566C3C83B2}" presName="hierChild2" presStyleCnt="0"/>
      <dgm:spPr/>
    </dgm:pt>
    <dgm:pt modelId="{EF3F619B-5B00-4F75-BC7D-FD3EE9D3FEBA}" type="pres">
      <dgm:prSet presAssocID="{40A0BA8A-97D5-428A-A20F-F1FCC251DD68}" presName="hierRoot1" presStyleCnt="0"/>
      <dgm:spPr/>
    </dgm:pt>
    <dgm:pt modelId="{5ABBD771-9B5F-41BF-98AC-8698DB16DA38}" type="pres">
      <dgm:prSet presAssocID="{40A0BA8A-97D5-428A-A20F-F1FCC251DD68}" presName="composite" presStyleCnt="0"/>
      <dgm:spPr/>
    </dgm:pt>
    <dgm:pt modelId="{D279B271-1DBF-4D91-894C-AF123BF029D9}" type="pres">
      <dgm:prSet presAssocID="{40A0BA8A-97D5-428A-A20F-F1FCC251DD68}" presName="background" presStyleLbl="node0" presStyleIdx="1" presStyleCnt="5"/>
      <dgm:spPr/>
    </dgm:pt>
    <dgm:pt modelId="{41DB646D-DB9A-41FD-BFBD-39013C543D41}" type="pres">
      <dgm:prSet presAssocID="{40A0BA8A-97D5-428A-A20F-F1FCC251DD68}" presName="text" presStyleLbl="fgAcc0" presStyleIdx="1" presStyleCnt="5" custLinFactX="21063" custLinFactNeighborX="100000" custLinFactNeighborY="-43839">
        <dgm:presLayoutVars>
          <dgm:chPref val="3"/>
        </dgm:presLayoutVars>
      </dgm:prSet>
      <dgm:spPr/>
    </dgm:pt>
    <dgm:pt modelId="{1FE7C9C7-06EB-4617-8832-6DF66577D933}" type="pres">
      <dgm:prSet presAssocID="{40A0BA8A-97D5-428A-A20F-F1FCC251DD68}" presName="hierChild2" presStyleCnt="0"/>
      <dgm:spPr/>
    </dgm:pt>
    <dgm:pt modelId="{8739206D-56C3-416F-81F2-7534EF9085C7}" type="pres">
      <dgm:prSet presAssocID="{5F6E4093-7B54-4CEB-A51A-A4811C92A854}" presName="hierRoot1" presStyleCnt="0"/>
      <dgm:spPr/>
    </dgm:pt>
    <dgm:pt modelId="{F0E4A592-602C-459B-A7C5-980B90577305}" type="pres">
      <dgm:prSet presAssocID="{5F6E4093-7B54-4CEB-A51A-A4811C92A854}" presName="composite" presStyleCnt="0"/>
      <dgm:spPr/>
    </dgm:pt>
    <dgm:pt modelId="{FA48817A-323C-423D-8BBB-CD014AEEA184}" type="pres">
      <dgm:prSet presAssocID="{5F6E4093-7B54-4CEB-A51A-A4811C92A854}" presName="background" presStyleLbl="node0" presStyleIdx="2" presStyleCnt="5"/>
      <dgm:spPr/>
    </dgm:pt>
    <dgm:pt modelId="{A701246A-9A76-448E-8830-D226FAFBB103}" type="pres">
      <dgm:prSet presAssocID="{5F6E4093-7B54-4CEB-A51A-A4811C92A854}" presName="text" presStyleLbl="fgAcc0" presStyleIdx="2" presStyleCnt="5" custLinFactX="18999" custLinFactNeighborX="100000" custLinFactNeighborY="-39182">
        <dgm:presLayoutVars>
          <dgm:chPref val="3"/>
        </dgm:presLayoutVars>
      </dgm:prSet>
      <dgm:spPr/>
    </dgm:pt>
    <dgm:pt modelId="{5BABA889-F143-4002-8787-212DDA44B143}" type="pres">
      <dgm:prSet presAssocID="{5F6E4093-7B54-4CEB-A51A-A4811C92A854}" presName="hierChild2" presStyleCnt="0"/>
      <dgm:spPr/>
    </dgm:pt>
    <dgm:pt modelId="{DB17B7C2-B54D-4282-A897-72309B7FEBD9}" type="pres">
      <dgm:prSet presAssocID="{AA1228D5-84AC-434D-A61E-23FB0402304F}" presName="hierRoot1" presStyleCnt="0"/>
      <dgm:spPr/>
    </dgm:pt>
    <dgm:pt modelId="{E168A1D2-A8F5-4BC7-BD43-13F39BF44275}" type="pres">
      <dgm:prSet presAssocID="{AA1228D5-84AC-434D-A61E-23FB0402304F}" presName="composite" presStyleCnt="0"/>
      <dgm:spPr/>
    </dgm:pt>
    <dgm:pt modelId="{84029AC1-406A-441C-9ECA-C109A3386BBF}" type="pres">
      <dgm:prSet presAssocID="{AA1228D5-84AC-434D-A61E-23FB0402304F}" presName="background" presStyleLbl="node0" presStyleIdx="3" presStyleCnt="5"/>
      <dgm:spPr/>
    </dgm:pt>
    <dgm:pt modelId="{165D08AB-CD5C-4C60-A50C-D536F1B1ADB1}" type="pres">
      <dgm:prSet presAssocID="{AA1228D5-84AC-434D-A61E-23FB0402304F}" presName="text" presStyleLbl="fgAcc0" presStyleIdx="3" presStyleCnt="5" custLinFactX="14683" custLinFactNeighborX="100000" custLinFactNeighborY="-39182">
        <dgm:presLayoutVars>
          <dgm:chPref val="3"/>
        </dgm:presLayoutVars>
      </dgm:prSet>
      <dgm:spPr/>
    </dgm:pt>
    <dgm:pt modelId="{3D9B9209-0ACD-4C3B-A0DB-526E75671D79}" type="pres">
      <dgm:prSet presAssocID="{AA1228D5-84AC-434D-A61E-23FB0402304F}" presName="hierChild2" presStyleCnt="0"/>
      <dgm:spPr/>
    </dgm:pt>
    <dgm:pt modelId="{C23051CA-9FF4-469D-A3DA-575783B5CCA7}" type="pres">
      <dgm:prSet presAssocID="{BE4540B4-18EA-4260-933D-A98856E1626B}" presName="hierRoot1" presStyleCnt="0"/>
      <dgm:spPr/>
    </dgm:pt>
    <dgm:pt modelId="{6B5CA52B-3253-4A06-86C0-F19B2FF1244D}" type="pres">
      <dgm:prSet presAssocID="{BE4540B4-18EA-4260-933D-A98856E1626B}" presName="composite" presStyleCnt="0"/>
      <dgm:spPr/>
    </dgm:pt>
    <dgm:pt modelId="{2B495C01-2A1B-453A-B0C3-327CB0A54308}" type="pres">
      <dgm:prSet presAssocID="{BE4540B4-18EA-4260-933D-A98856E1626B}" presName="background" presStyleLbl="node0" presStyleIdx="4" presStyleCnt="5"/>
      <dgm:spPr/>
    </dgm:pt>
    <dgm:pt modelId="{68DABD63-868C-4B40-810E-593D8B5957F6}" type="pres">
      <dgm:prSet presAssocID="{BE4540B4-18EA-4260-933D-A98856E1626B}" presName="text" presStyleLbl="fgAcc0" presStyleIdx="4" presStyleCnt="5" custLinFactX="-169392" custLinFactNeighborX="-200000" custLinFactNeighborY="-45620">
        <dgm:presLayoutVars>
          <dgm:chPref val="3"/>
        </dgm:presLayoutVars>
      </dgm:prSet>
      <dgm:spPr/>
    </dgm:pt>
    <dgm:pt modelId="{616CA048-6184-4382-9B90-4FAF3C3497A5}" type="pres">
      <dgm:prSet presAssocID="{BE4540B4-18EA-4260-933D-A98856E1626B}" presName="hierChild2" presStyleCnt="0"/>
      <dgm:spPr/>
    </dgm:pt>
  </dgm:ptLst>
  <dgm:cxnLst>
    <dgm:cxn modelId="{6ADB9508-9D3D-484D-8554-66423F8A2ADD}" type="presOf" srcId="{AA1228D5-84AC-434D-A61E-23FB0402304F}" destId="{165D08AB-CD5C-4C60-A50C-D536F1B1ADB1}" srcOrd="0" destOrd="0" presId="urn:microsoft.com/office/officeart/2005/8/layout/hierarchy1"/>
    <dgm:cxn modelId="{0622E56E-9A42-43DC-A948-69B7D05FA932}" srcId="{B34368AC-B735-41CF-A32F-4E1F466D5007}" destId="{40A0BA8A-97D5-428A-A20F-F1FCC251DD68}" srcOrd="1" destOrd="0" parTransId="{2CEECB93-9C2A-4F09-B472-95C329B4E88F}" sibTransId="{1AA2287F-2FAA-470D-ABF6-60CCC29F4A27}"/>
    <dgm:cxn modelId="{DA7EEF73-C404-4791-AF07-5EF8DA1B20DD}" type="presOf" srcId="{8BF56001-285A-4019-AFC7-E9566C3C83B2}" destId="{E1C6F9BE-0149-4BAE-A846-5DD991AAFAC7}" srcOrd="0" destOrd="0" presId="urn:microsoft.com/office/officeart/2005/8/layout/hierarchy1"/>
    <dgm:cxn modelId="{BE68F558-3A7B-4832-92EE-66D1EA058139}" type="presOf" srcId="{BE4540B4-18EA-4260-933D-A98856E1626B}" destId="{68DABD63-868C-4B40-810E-593D8B5957F6}" srcOrd="0" destOrd="0" presId="urn:microsoft.com/office/officeart/2005/8/layout/hierarchy1"/>
    <dgm:cxn modelId="{2F95AD87-0462-487B-8191-0B088369C6EF}" srcId="{B34368AC-B735-41CF-A32F-4E1F466D5007}" destId="{AA1228D5-84AC-434D-A61E-23FB0402304F}" srcOrd="3" destOrd="0" parTransId="{ADC43306-63A4-4AAF-BEDA-849D39E1E9E7}" sibTransId="{D913F531-EDF2-4F6B-B6FE-D96403033DAE}"/>
    <dgm:cxn modelId="{4131ED9D-57B8-4975-9542-E9128FBAA90A}" type="presOf" srcId="{40A0BA8A-97D5-428A-A20F-F1FCC251DD68}" destId="{41DB646D-DB9A-41FD-BFBD-39013C543D41}" srcOrd="0" destOrd="0" presId="urn:microsoft.com/office/officeart/2005/8/layout/hierarchy1"/>
    <dgm:cxn modelId="{6F66B5AB-4238-41F4-8608-26E43E49DBC9}" type="presOf" srcId="{B34368AC-B735-41CF-A32F-4E1F466D5007}" destId="{91784198-ADEF-49CF-ADA5-74A4F7E2370E}" srcOrd="0" destOrd="0" presId="urn:microsoft.com/office/officeart/2005/8/layout/hierarchy1"/>
    <dgm:cxn modelId="{12C4FDBA-7539-4AC1-9749-61075879FBB7}" type="presOf" srcId="{5F6E4093-7B54-4CEB-A51A-A4811C92A854}" destId="{A701246A-9A76-448E-8830-D226FAFBB103}" srcOrd="0" destOrd="0" presId="urn:microsoft.com/office/officeart/2005/8/layout/hierarchy1"/>
    <dgm:cxn modelId="{6231F5CA-A527-40B7-80FD-5CC6EE4531B7}" srcId="{B34368AC-B735-41CF-A32F-4E1F466D5007}" destId="{5F6E4093-7B54-4CEB-A51A-A4811C92A854}" srcOrd="2" destOrd="0" parTransId="{C4D97CA0-52DC-46D8-BAF8-BC8257DDCC27}" sibTransId="{FE3A7B66-003C-4AA6-97BB-BA5EBF459037}"/>
    <dgm:cxn modelId="{00F0C9D8-FFF8-415E-B7EB-8905B7AA8F49}" srcId="{B34368AC-B735-41CF-A32F-4E1F466D5007}" destId="{BE4540B4-18EA-4260-933D-A98856E1626B}" srcOrd="4" destOrd="0" parTransId="{DA7FDE8E-69F1-478B-BB3B-9C3C7AC0EC75}" sibTransId="{3C226885-0798-4071-9E99-FCFB1C24B566}"/>
    <dgm:cxn modelId="{7B378DFB-78A9-4A82-8DBC-1117BEAA8B18}" srcId="{B34368AC-B735-41CF-A32F-4E1F466D5007}" destId="{8BF56001-285A-4019-AFC7-E9566C3C83B2}" srcOrd="0" destOrd="0" parTransId="{05DC43F2-5999-4066-820E-AD646177FEDC}" sibTransId="{2FBB7ABF-65AF-4009-88E9-F892D9A2C8AA}"/>
    <dgm:cxn modelId="{C5B4E1AD-9CF7-4965-AE08-39328A862E29}" type="presParOf" srcId="{91784198-ADEF-49CF-ADA5-74A4F7E2370E}" destId="{AD6C75A1-766B-464D-94D4-646D869C6B0E}" srcOrd="0" destOrd="0" presId="urn:microsoft.com/office/officeart/2005/8/layout/hierarchy1"/>
    <dgm:cxn modelId="{D1145E4E-8E03-4159-B128-C874DDE1EBE0}" type="presParOf" srcId="{AD6C75A1-766B-464D-94D4-646D869C6B0E}" destId="{2800D308-16C3-4217-AFCC-02CDF97C931A}" srcOrd="0" destOrd="0" presId="urn:microsoft.com/office/officeart/2005/8/layout/hierarchy1"/>
    <dgm:cxn modelId="{3221FDF9-EFFB-4EAC-B57F-2DC5EC0F675E}" type="presParOf" srcId="{2800D308-16C3-4217-AFCC-02CDF97C931A}" destId="{D5878DEC-D2F2-4CD8-A24E-6C29C7731E22}" srcOrd="0" destOrd="0" presId="urn:microsoft.com/office/officeart/2005/8/layout/hierarchy1"/>
    <dgm:cxn modelId="{9F9E80B0-2922-496C-8C9B-BD0A98236EB0}" type="presParOf" srcId="{2800D308-16C3-4217-AFCC-02CDF97C931A}" destId="{E1C6F9BE-0149-4BAE-A846-5DD991AAFAC7}" srcOrd="1" destOrd="0" presId="urn:microsoft.com/office/officeart/2005/8/layout/hierarchy1"/>
    <dgm:cxn modelId="{9391C530-855E-4EDD-85AA-F38C0FFDA325}" type="presParOf" srcId="{AD6C75A1-766B-464D-94D4-646D869C6B0E}" destId="{F86D2CD3-4813-4F49-A3E7-FD447875DDF4}" srcOrd="1" destOrd="0" presId="urn:microsoft.com/office/officeart/2005/8/layout/hierarchy1"/>
    <dgm:cxn modelId="{B17DE42D-9CC4-4324-BA7A-1D4154D0099F}" type="presParOf" srcId="{91784198-ADEF-49CF-ADA5-74A4F7E2370E}" destId="{EF3F619B-5B00-4F75-BC7D-FD3EE9D3FEBA}" srcOrd="1" destOrd="0" presId="urn:microsoft.com/office/officeart/2005/8/layout/hierarchy1"/>
    <dgm:cxn modelId="{B1103211-F85E-4119-AF20-0CADB4A4EC37}" type="presParOf" srcId="{EF3F619B-5B00-4F75-BC7D-FD3EE9D3FEBA}" destId="{5ABBD771-9B5F-41BF-98AC-8698DB16DA38}" srcOrd="0" destOrd="0" presId="urn:microsoft.com/office/officeart/2005/8/layout/hierarchy1"/>
    <dgm:cxn modelId="{4009486D-4AC9-4D67-83D3-A91D4C612BA8}" type="presParOf" srcId="{5ABBD771-9B5F-41BF-98AC-8698DB16DA38}" destId="{D279B271-1DBF-4D91-894C-AF123BF029D9}" srcOrd="0" destOrd="0" presId="urn:microsoft.com/office/officeart/2005/8/layout/hierarchy1"/>
    <dgm:cxn modelId="{9EA9DF2C-873D-4C05-A57D-1093DCF9A1E5}" type="presParOf" srcId="{5ABBD771-9B5F-41BF-98AC-8698DB16DA38}" destId="{41DB646D-DB9A-41FD-BFBD-39013C543D41}" srcOrd="1" destOrd="0" presId="urn:microsoft.com/office/officeart/2005/8/layout/hierarchy1"/>
    <dgm:cxn modelId="{CC4A503B-33E6-4333-AEF0-9865F6EE2648}" type="presParOf" srcId="{EF3F619B-5B00-4F75-BC7D-FD3EE9D3FEBA}" destId="{1FE7C9C7-06EB-4617-8832-6DF66577D933}" srcOrd="1" destOrd="0" presId="urn:microsoft.com/office/officeart/2005/8/layout/hierarchy1"/>
    <dgm:cxn modelId="{D086BB0B-71F1-478E-9A1B-419FC9EBACAA}" type="presParOf" srcId="{91784198-ADEF-49CF-ADA5-74A4F7E2370E}" destId="{8739206D-56C3-416F-81F2-7534EF9085C7}" srcOrd="2" destOrd="0" presId="urn:microsoft.com/office/officeart/2005/8/layout/hierarchy1"/>
    <dgm:cxn modelId="{F6AE17B2-7B42-4140-B35A-0CA4AA13CC20}" type="presParOf" srcId="{8739206D-56C3-416F-81F2-7534EF9085C7}" destId="{F0E4A592-602C-459B-A7C5-980B90577305}" srcOrd="0" destOrd="0" presId="urn:microsoft.com/office/officeart/2005/8/layout/hierarchy1"/>
    <dgm:cxn modelId="{585B11E5-EF50-4B21-913B-87643BF992C0}" type="presParOf" srcId="{F0E4A592-602C-459B-A7C5-980B90577305}" destId="{FA48817A-323C-423D-8BBB-CD014AEEA184}" srcOrd="0" destOrd="0" presId="urn:microsoft.com/office/officeart/2005/8/layout/hierarchy1"/>
    <dgm:cxn modelId="{E08C24AD-0FA7-45A9-AEDC-567422AC78FE}" type="presParOf" srcId="{F0E4A592-602C-459B-A7C5-980B90577305}" destId="{A701246A-9A76-448E-8830-D226FAFBB103}" srcOrd="1" destOrd="0" presId="urn:microsoft.com/office/officeart/2005/8/layout/hierarchy1"/>
    <dgm:cxn modelId="{FDF91989-A110-4B07-B45B-565186697089}" type="presParOf" srcId="{8739206D-56C3-416F-81F2-7534EF9085C7}" destId="{5BABA889-F143-4002-8787-212DDA44B143}" srcOrd="1" destOrd="0" presId="urn:microsoft.com/office/officeart/2005/8/layout/hierarchy1"/>
    <dgm:cxn modelId="{623EFBB5-9E65-4F6F-9ED7-D120F8691FEA}" type="presParOf" srcId="{91784198-ADEF-49CF-ADA5-74A4F7E2370E}" destId="{DB17B7C2-B54D-4282-A897-72309B7FEBD9}" srcOrd="3" destOrd="0" presId="urn:microsoft.com/office/officeart/2005/8/layout/hierarchy1"/>
    <dgm:cxn modelId="{13573FAB-E262-49C3-BDE2-FADBA7851AC1}" type="presParOf" srcId="{DB17B7C2-B54D-4282-A897-72309B7FEBD9}" destId="{E168A1D2-A8F5-4BC7-BD43-13F39BF44275}" srcOrd="0" destOrd="0" presId="urn:microsoft.com/office/officeart/2005/8/layout/hierarchy1"/>
    <dgm:cxn modelId="{86B4D88A-601C-4B7A-A5EA-1EF84172ED1D}" type="presParOf" srcId="{E168A1D2-A8F5-4BC7-BD43-13F39BF44275}" destId="{84029AC1-406A-441C-9ECA-C109A3386BBF}" srcOrd="0" destOrd="0" presId="urn:microsoft.com/office/officeart/2005/8/layout/hierarchy1"/>
    <dgm:cxn modelId="{332622C9-2788-4B8E-ABFF-C960A0A56986}" type="presParOf" srcId="{E168A1D2-A8F5-4BC7-BD43-13F39BF44275}" destId="{165D08AB-CD5C-4C60-A50C-D536F1B1ADB1}" srcOrd="1" destOrd="0" presId="urn:microsoft.com/office/officeart/2005/8/layout/hierarchy1"/>
    <dgm:cxn modelId="{32C3DAC3-169F-4B8A-AC23-6755B37D35C9}" type="presParOf" srcId="{DB17B7C2-B54D-4282-A897-72309B7FEBD9}" destId="{3D9B9209-0ACD-4C3B-A0DB-526E75671D79}" srcOrd="1" destOrd="0" presId="urn:microsoft.com/office/officeart/2005/8/layout/hierarchy1"/>
    <dgm:cxn modelId="{7E9CC042-4858-462B-BC9F-2A759C3AFD2F}" type="presParOf" srcId="{91784198-ADEF-49CF-ADA5-74A4F7E2370E}" destId="{C23051CA-9FF4-469D-A3DA-575783B5CCA7}" srcOrd="4" destOrd="0" presId="urn:microsoft.com/office/officeart/2005/8/layout/hierarchy1"/>
    <dgm:cxn modelId="{F6981DC4-3BC4-46FA-93A2-5B04EADD83E3}" type="presParOf" srcId="{C23051CA-9FF4-469D-A3DA-575783B5CCA7}" destId="{6B5CA52B-3253-4A06-86C0-F19B2FF1244D}" srcOrd="0" destOrd="0" presId="urn:microsoft.com/office/officeart/2005/8/layout/hierarchy1"/>
    <dgm:cxn modelId="{3A8FC05E-8814-44AB-B11E-4E119DB5490B}" type="presParOf" srcId="{6B5CA52B-3253-4A06-86C0-F19B2FF1244D}" destId="{2B495C01-2A1B-453A-B0C3-327CB0A54308}" srcOrd="0" destOrd="0" presId="urn:microsoft.com/office/officeart/2005/8/layout/hierarchy1"/>
    <dgm:cxn modelId="{8E0DAE36-1410-402C-948E-FB27E92AFC6A}" type="presParOf" srcId="{6B5CA52B-3253-4A06-86C0-F19B2FF1244D}" destId="{68DABD63-868C-4B40-810E-593D8B5957F6}" srcOrd="1" destOrd="0" presId="urn:microsoft.com/office/officeart/2005/8/layout/hierarchy1"/>
    <dgm:cxn modelId="{2F6CA470-5AB1-413C-AE89-B8367F89740C}" type="presParOf" srcId="{C23051CA-9FF4-469D-A3DA-575783B5CCA7}" destId="{616CA048-6184-4382-9B90-4FAF3C3497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76E11-C588-4385-B4EF-BE927F0F5A87}">
      <dsp:nvSpPr>
        <dsp:cNvPr id="0" name=""/>
        <dsp:cNvSpPr/>
      </dsp:nvSpPr>
      <dsp:spPr>
        <a:xfrm>
          <a:off x="1330549" y="239214"/>
          <a:ext cx="718242" cy="718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70260-CE2E-42F1-B87E-13BA437B98FA}">
      <dsp:nvSpPr>
        <dsp:cNvPr id="0" name=""/>
        <dsp:cNvSpPr/>
      </dsp:nvSpPr>
      <dsp:spPr>
        <a:xfrm>
          <a:off x="891624" y="1202284"/>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this project, we have built a machine learning model to predict the house prices of  a dummy city.</a:t>
          </a:r>
        </a:p>
      </dsp:txBody>
      <dsp:txXfrm>
        <a:off x="891624" y="1202284"/>
        <a:ext cx="1596093" cy="638437"/>
      </dsp:txXfrm>
    </dsp:sp>
    <dsp:sp modelId="{D1A6448F-4ABB-4E99-ABEE-9786331421B5}">
      <dsp:nvSpPr>
        <dsp:cNvPr id="0" name=""/>
        <dsp:cNvSpPr/>
      </dsp:nvSpPr>
      <dsp:spPr>
        <a:xfrm>
          <a:off x="3205959" y="239214"/>
          <a:ext cx="718242" cy="718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CFAA-C2DF-408F-B2B6-6434179ECDC6}">
      <dsp:nvSpPr>
        <dsp:cNvPr id="0" name=""/>
        <dsp:cNvSpPr/>
      </dsp:nvSpPr>
      <dsp:spPr>
        <a:xfrm>
          <a:off x="2767034" y="1202284"/>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This project will very helpful for the real estate market. </a:t>
          </a:r>
        </a:p>
      </dsp:txBody>
      <dsp:txXfrm>
        <a:off x="2767034" y="1202284"/>
        <a:ext cx="1596093" cy="638437"/>
      </dsp:txXfrm>
    </dsp:sp>
    <dsp:sp modelId="{D67CD88E-DF55-4029-B700-9258BDBE5225}">
      <dsp:nvSpPr>
        <dsp:cNvPr id="0" name=""/>
        <dsp:cNvSpPr/>
      </dsp:nvSpPr>
      <dsp:spPr>
        <a:xfrm>
          <a:off x="1330549" y="2239745"/>
          <a:ext cx="718242" cy="718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8900-8170-4AE2-AF9B-292F66E2C3BE}">
      <dsp:nvSpPr>
        <dsp:cNvPr id="0" name=""/>
        <dsp:cNvSpPr/>
      </dsp:nvSpPr>
      <dsp:spPr>
        <a:xfrm>
          <a:off x="891624" y="3202815"/>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Our model can be used by both house sellers and house buyers.</a:t>
          </a:r>
        </a:p>
      </dsp:txBody>
      <dsp:txXfrm>
        <a:off x="891624" y="3202815"/>
        <a:ext cx="1596093" cy="638437"/>
      </dsp:txXfrm>
    </dsp:sp>
    <dsp:sp modelId="{387124C8-0105-4FAA-B827-EBD40229945F}">
      <dsp:nvSpPr>
        <dsp:cNvPr id="0" name=""/>
        <dsp:cNvSpPr/>
      </dsp:nvSpPr>
      <dsp:spPr>
        <a:xfrm>
          <a:off x="3205959" y="2239745"/>
          <a:ext cx="718242" cy="718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78E45-75DA-4001-B59D-B40C13BBA024}">
      <dsp:nvSpPr>
        <dsp:cNvPr id="0" name=""/>
        <dsp:cNvSpPr/>
      </dsp:nvSpPr>
      <dsp:spPr>
        <a:xfrm>
          <a:off x="2767034" y="3202815"/>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—Multiple Linear Regression algorithm is used to create model with a great accuracy score.</a:t>
          </a:r>
        </a:p>
      </dsp:txBody>
      <dsp:txXfrm>
        <a:off x="2767034" y="3202815"/>
        <a:ext cx="1596093" cy="638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2CA7B-1B1D-4EA1-AAE8-946640FFBCE2}">
      <dsp:nvSpPr>
        <dsp:cNvPr id="0" name=""/>
        <dsp:cNvSpPr/>
      </dsp:nvSpPr>
      <dsp:spPr>
        <a:xfrm>
          <a:off x="0" y="297827"/>
          <a:ext cx="1084676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C3661-F9C5-4324-B9DB-CE9822B6B4AF}">
      <dsp:nvSpPr>
        <dsp:cNvPr id="0" name=""/>
        <dsp:cNvSpPr/>
      </dsp:nvSpPr>
      <dsp:spPr>
        <a:xfrm>
          <a:off x="542338" y="2627"/>
          <a:ext cx="7592733"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Pandas Libraries</a:t>
          </a:r>
          <a:endParaRPr lang="en-US" sz="2000" kern="1200"/>
        </a:p>
      </dsp:txBody>
      <dsp:txXfrm>
        <a:off x="571159" y="31448"/>
        <a:ext cx="7535091" cy="532758"/>
      </dsp:txXfrm>
    </dsp:sp>
    <dsp:sp modelId="{1E851569-1998-4960-B29C-E05CD5A4C59F}">
      <dsp:nvSpPr>
        <dsp:cNvPr id="0" name=""/>
        <dsp:cNvSpPr/>
      </dsp:nvSpPr>
      <dsp:spPr>
        <a:xfrm>
          <a:off x="0" y="1205027"/>
          <a:ext cx="10846762"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BA5FAC-F09F-4BAA-87D7-4F98BAC7AFBA}">
      <dsp:nvSpPr>
        <dsp:cNvPr id="0" name=""/>
        <dsp:cNvSpPr/>
      </dsp:nvSpPr>
      <dsp:spPr>
        <a:xfrm>
          <a:off x="542338" y="909827"/>
          <a:ext cx="7592733"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Numpy</a:t>
          </a:r>
          <a:endParaRPr lang="en-US" sz="2000" kern="1200"/>
        </a:p>
      </dsp:txBody>
      <dsp:txXfrm>
        <a:off x="571159" y="938648"/>
        <a:ext cx="7535091" cy="532758"/>
      </dsp:txXfrm>
    </dsp:sp>
    <dsp:sp modelId="{399A1052-3C48-45CA-9574-47C1B43EEB68}">
      <dsp:nvSpPr>
        <dsp:cNvPr id="0" name=""/>
        <dsp:cNvSpPr/>
      </dsp:nvSpPr>
      <dsp:spPr>
        <a:xfrm>
          <a:off x="0" y="2112227"/>
          <a:ext cx="10846762"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42D823-1C37-409B-8C3A-EDC5040A28B5}">
      <dsp:nvSpPr>
        <dsp:cNvPr id="0" name=""/>
        <dsp:cNvSpPr/>
      </dsp:nvSpPr>
      <dsp:spPr>
        <a:xfrm>
          <a:off x="542338" y="1817027"/>
          <a:ext cx="7592733"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Python (Language).</a:t>
          </a:r>
          <a:endParaRPr lang="en-US" sz="2000" kern="1200"/>
        </a:p>
      </dsp:txBody>
      <dsp:txXfrm>
        <a:off x="571159" y="1845848"/>
        <a:ext cx="7535091" cy="532758"/>
      </dsp:txXfrm>
    </dsp:sp>
    <dsp:sp modelId="{FD5DA8BB-D9E3-4D2A-92B9-7350343C345F}">
      <dsp:nvSpPr>
        <dsp:cNvPr id="0" name=""/>
        <dsp:cNvSpPr/>
      </dsp:nvSpPr>
      <dsp:spPr>
        <a:xfrm>
          <a:off x="0" y="3022055"/>
          <a:ext cx="10846762"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2E8E4-9C7A-49CD-916F-A0E614DCB014}">
      <dsp:nvSpPr>
        <dsp:cNvPr id="0" name=""/>
        <dsp:cNvSpPr/>
      </dsp:nvSpPr>
      <dsp:spPr>
        <a:xfrm>
          <a:off x="542338" y="2724227"/>
          <a:ext cx="7592733"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dirty="0"/>
            <a:t>SciKit Learn (IDE).</a:t>
          </a:r>
          <a:endParaRPr lang="en-US" sz="2000" kern="1200" dirty="0"/>
        </a:p>
      </dsp:txBody>
      <dsp:txXfrm>
        <a:off x="571159" y="2753048"/>
        <a:ext cx="7535091"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78DEC-D2F2-4CD8-A24E-6C29C7731E22}">
      <dsp:nvSpPr>
        <dsp:cNvPr id="0" name=""/>
        <dsp:cNvSpPr/>
      </dsp:nvSpPr>
      <dsp:spPr>
        <a:xfrm>
          <a:off x="5459" y="1033976"/>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6F9BE-0149-4BAE-A846-5DD991AAFAC7}">
      <dsp:nvSpPr>
        <dsp:cNvPr id="0" name=""/>
        <dsp:cNvSpPr/>
      </dsp:nvSpPr>
      <dsp:spPr>
        <a:xfrm>
          <a:off x="206188" y="1224669"/>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Data cleaning(EDA)</a:t>
          </a:r>
          <a:endParaRPr lang="en-US" sz="2100" kern="1200" dirty="0"/>
        </a:p>
      </dsp:txBody>
      <dsp:txXfrm>
        <a:off x="239787" y="1258268"/>
        <a:ext cx="1739359" cy="1079966"/>
      </dsp:txXfrm>
    </dsp:sp>
    <dsp:sp modelId="{D279B271-1DBF-4D91-894C-AF123BF029D9}">
      <dsp:nvSpPr>
        <dsp:cNvPr id="0" name=""/>
        <dsp:cNvSpPr/>
      </dsp:nvSpPr>
      <dsp:spPr>
        <a:xfrm>
          <a:off x="4398795" y="1058675"/>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B646D-DB9A-41FD-BFBD-39013C543D41}">
      <dsp:nvSpPr>
        <dsp:cNvPr id="0" name=""/>
        <dsp:cNvSpPr/>
      </dsp:nvSpPr>
      <dsp:spPr>
        <a:xfrm>
          <a:off x="4599524" y="1249367"/>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Engineering</a:t>
          </a:r>
        </a:p>
      </dsp:txBody>
      <dsp:txXfrm>
        <a:off x="4633123" y="1282966"/>
        <a:ext cx="1739359" cy="1079966"/>
      </dsp:txXfrm>
    </dsp:sp>
    <dsp:sp modelId="{FA48817A-323C-423D-8BBB-CD014AEEA184}">
      <dsp:nvSpPr>
        <dsp:cNvPr id="0" name=""/>
        <dsp:cNvSpPr/>
      </dsp:nvSpPr>
      <dsp:spPr>
        <a:xfrm>
          <a:off x="6569523" y="1112098"/>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1246A-9A76-448E-8830-D226FAFBB103}">
      <dsp:nvSpPr>
        <dsp:cNvPr id="0" name=""/>
        <dsp:cNvSpPr/>
      </dsp:nvSpPr>
      <dsp:spPr>
        <a:xfrm>
          <a:off x="6770252" y="1302791"/>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Train a model</a:t>
          </a:r>
          <a:endParaRPr lang="en-US" sz="2100" kern="1200" dirty="0"/>
        </a:p>
      </dsp:txBody>
      <dsp:txXfrm>
        <a:off x="6803851" y="1336390"/>
        <a:ext cx="1739359" cy="1079966"/>
      </dsp:txXfrm>
    </dsp:sp>
    <dsp:sp modelId="{84029AC1-406A-441C-9ECA-C109A3386BBF}">
      <dsp:nvSpPr>
        <dsp:cNvPr id="0" name=""/>
        <dsp:cNvSpPr/>
      </dsp:nvSpPr>
      <dsp:spPr>
        <a:xfrm>
          <a:off x="8699567" y="1112098"/>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D08AB-CD5C-4C60-A50C-D536F1B1ADB1}">
      <dsp:nvSpPr>
        <dsp:cNvPr id="0" name=""/>
        <dsp:cNvSpPr/>
      </dsp:nvSpPr>
      <dsp:spPr>
        <a:xfrm>
          <a:off x="8900296" y="1302791"/>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Interpretation</a:t>
          </a:r>
          <a:endParaRPr lang="en-US" sz="2100" kern="1200" dirty="0"/>
        </a:p>
      </dsp:txBody>
      <dsp:txXfrm>
        <a:off x="8933895" y="1336390"/>
        <a:ext cx="1739359" cy="1079966"/>
      </dsp:txXfrm>
    </dsp:sp>
    <dsp:sp modelId="{2B495C01-2A1B-453A-B0C3-327CB0A54308}">
      <dsp:nvSpPr>
        <dsp:cNvPr id="0" name=""/>
        <dsp:cNvSpPr/>
      </dsp:nvSpPr>
      <dsp:spPr>
        <a:xfrm>
          <a:off x="2162487" y="1038244"/>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ABD63-868C-4B40-810E-593D8B5957F6}">
      <dsp:nvSpPr>
        <dsp:cNvPr id="0" name=""/>
        <dsp:cNvSpPr/>
      </dsp:nvSpPr>
      <dsp:spPr>
        <a:xfrm>
          <a:off x="2363216" y="1228936"/>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Data </a:t>
          </a:r>
          <a:r>
            <a:rPr lang="en-IN" sz="2100" kern="1200" dirty="0" err="1"/>
            <a:t>preprocessing</a:t>
          </a:r>
          <a:endParaRPr lang="en-IN" sz="2100" kern="1200" dirty="0"/>
        </a:p>
      </dsp:txBody>
      <dsp:txXfrm>
        <a:off x="2396815" y="1262535"/>
        <a:ext cx="1739359" cy="1079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51ED-5452-D0C8-F4B5-D452F8551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24E100-474A-B762-16DD-697E3773F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21E834-E333-4FC9-75AD-3BAE65A8C459}"/>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BC0C0D1E-B132-B5BC-18E0-D86FAB5F2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9CFD3-AEEA-560B-53B9-D42D3DD7165F}"/>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283454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C84E-D06B-8506-9609-751E0D42F3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B301F9-5C96-5FF2-9750-8317725CE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8CFC8-BD1F-D605-4FFD-B621731D44FF}"/>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CC0A5F20-57CB-B4A5-2520-64ECF23CF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AF7D3-4DF7-A177-F5EF-AAD4A44C9A47}"/>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86865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6A1F8-1706-BC1A-92D6-71828A938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BA6C0B-E25B-CB7A-65BE-7C3386607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40FE9-FE46-0238-8F42-85366D2DC7E0}"/>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9238A114-48FA-675A-A00D-7DB310C40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B690F-9AEE-5D3B-D905-4A0A89ED7C5A}"/>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5215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646F-4F39-8D9A-2727-1453703F48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EB4B17-21F8-852D-402D-39AE1CDD5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9BD76-27EF-27AA-16E9-538789CDC49D}"/>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99365E71-0506-17C8-2A60-5D1469BB2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4811B-B306-FD81-AAE4-06F458AF30F1}"/>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9480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F008-F747-3B6C-231E-1D2737DF2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166698-51AF-5160-2A87-B60883E37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4BBB9-54BA-012F-6F29-44C982FED802}"/>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8846E306-E085-3B4D-3623-3FA14FC19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836D4-8B41-8A5A-4367-D3D1E0A6E747}"/>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06033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D638-711D-1486-B83F-369B045FC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41227-7FE3-5B13-094C-48F54EDD4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8D5A99-E7F0-B5DB-2751-C4C9F92B2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57AE51-EA16-2D42-B6DD-078B6AEE284E}"/>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FB7D0A8E-F049-A72A-9A2F-A976CEBFA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958DB-0990-440B-C270-7262895972EE}"/>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33273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3037-CA8C-BEC1-B700-0495812084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E3E83-0808-AFBB-2C0B-A937ECFCE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4FC39-CEB2-85B7-33AA-23A0BDB64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AB637D-13D4-8E93-55FC-254976A88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3AF54-BCB3-15D6-0B14-295DE44B6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B3A55-9029-5B77-4955-1C4BF69834C9}"/>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8" name="Footer Placeholder 7">
            <a:extLst>
              <a:ext uri="{FF2B5EF4-FFF2-40B4-BE49-F238E27FC236}">
                <a16:creationId xmlns:a16="http://schemas.microsoft.com/office/drawing/2014/main" id="{896C7D3E-0400-9AE6-701D-2B6CBA0608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FD8AB8-6E7A-9208-999B-C99DFE61357F}"/>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0509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0D08-AC6A-FD11-042B-2D23284B80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F1ADAD-0BE7-B897-0CB0-42A69A1B2EBC}"/>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4" name="Footer Placeholder 3">
            <a:extLst>
              <a:ext uri="{FF2B5EF4-FFF2-40B4-BE49-F238E27FC236}">
                <a16:creationId xmlns:a16="http://schemas.microsoft.com/office/drawing/2014/main" id="{C3444D5D-67EA-6A64-536D-24F32A345C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F4FCE-F266-DCE8-C3B4-C2553C388E8D}"/>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47002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B79AF-1E17-0789-E675-37FA2C7B5DB7}"/>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3" name="Footer Placeholder 2">
            <a:extLst>
              <a:ext uri="{FF2B5EF4-FFF2-40B4-BE49-F238E27FC236}">
                <a16:creationId xmlns:a16="http://schemas.microsoft.com/office/drawing/2014/main" id="{8DA26125-9628-0B28-D59D-C6FDC5A3F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10C8E-5A25-543A-5728-324C435E7AD2}"/>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98195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A1C2-1852-D493-EC88-CBAAD3827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D3608C-7F22-430A-CDC8-CC7AD0D4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8F53D3-89BB-4418-FAF4-30DCA653A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C2D90-1A6B-E19F-271A-11068D4C7F7A}"/>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0E57AFB6-A6EC-DF12-4155-9FB11C004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88081-C1CA-C2B8-C9BC-8FF4D6C7D34A}"/>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76010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5008-EAA1-A74D-4E4C-ED6D38245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E909EE-5C95-B431-5901-C34953A0E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021F28-DB80-9DBA-C460-AC592BDBA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08274-8B12-C72F-A087-AF44062D097C}"/>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F87D42EC-5BB0-C8E7-2C04-D5F9D6E97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5E1D4-2F65-6DAE-0BF1-D44C153A4536}"/>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264598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F343A-5712-D47B-8EB0-A4276F478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13FB72-28C0-6215-B4A5-48897B4D0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12E47-E127-DFD3-B74C-4B16867A1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52F2BA4F-16E1-CDBB-C77D-D927F9650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47B5CE-4B08-9279-141A-4E0EEB58D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89EAE-011E-4819-896D-1B203AD54DBC}" type="slidenum">
              <a:rPr lang="en-IN" smtClean="0"/>
              <a:t>‹#›</a:t>
            </a:fld>
            <a:endParaRPr lang="en-IN"/>
          </a:p>
        </p:txBody>
      </p:sp>
    </p:spTree>
    <p:extLst>
      <p:ext uri="{BB962C8B-B14F-4D97-AF65-F5344CB8AC3E}">
        <p14:creationId xmlns:p14="http://schemas.microsoft.com/office/powerpoint/2010/main" val="32269316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amitabhajoy/bengaluruchouse.price-dat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58704" y="1100950"/>
            <a:ext cx="3409508" cy="3173819"/>
          </a:xfrm>
        </p:spPr>
        <p:txBody>
          <a:bodyPr vert="horz" lIns="91440" tIns="45720" rIns="91440" bIns="45720" rtlCol="0" anchor="ctr">
            <a:normAutofit/>
          </a:bodyPr>
          <a:lstStyle/>
          <a:p>
            <a:pPr algn="l"/>
            <a:r>
              <a:rPr lang="en-US" altLang="en-IN" sz="4000" b="1" u="sng" kern="1200" dirty="0">
                <a:solidFill>
                  <a:schemeClr val="bg1"/>
                </a:solidFill>
                <a:ea typeface="+mj-ea"/>
                <a:cs typeface="+mj-cs"/>
              </a:rPr>
              <a:t>House price</a:t>
            </a:r>
            <a:br>
              <a:rPr lang="en-US" altLang="en-IN" sz="4000" b="1" u="sng" kern="1200" dirty="0">
                <a:solidFill>
                  <a:schemeClr val="bg1"/>
                </a:solidFill>
                <a:ea typeface="+mj-ea"/>
                <a:cs typeface="+mj-cs"/>
              </a:rPr>
            </a:br>
            <a:r>
              <a:rPr lang="en-IN" sz="4000" b="1" i="0" u="sng" dirty="0">
                <a:solidFill>
                  <a:schemeClr val="bg1"/>
                </a:solidFill>
                <a:effectLst/>
              </a:rPr>
              <a:t>Prediction using ML</a:t>
            </a:r>
            <a:endParaRPr lang="en-US" altLang="en-IN" sz="4000" b="1" u="sng" kern="1200" dirty="0">
              <a:solidFill>
                <a:schemeClr val="bg1"/>
              </a:solidFill>
              <a:ea typeface="+mj-ea"/>
              <a:cs typeface="+mj-cs"/>
            </a:endParaRPr>
          </a:p>
        </p:txBody>
      </p:sp>
      <p:sp>
        <p:nvSpPr>
          <p:cNvPr id="6" name="Subtitle 2">
            <a:extLst>
              <a:ext uri="{FF2B5EF4-FFF2-40B4-BE49-F238E27FC236}">
                <a16:creationId xmlns:a16="http://schemas.microsoft.com/office/drawing/2014/main" id="{D477AE84-E709-037D-7C2B-18AD7373D944}"/>
              </a:ext>
            </a:extLst>
          </p:cNvPr>
          <p:cNvSpPr txBox="1">
            <a:spLocks/>
          </p:cNvSpPr>
          <p:nvPr/>
        </p:nvSpPr>
        <p:spPr>
          <a:xfrm>
            <a:off x="9613158" y="4274769"/>
            <a:ext cx="5257800" cy="180274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endParaRPr lang="en-US" sz="2500" dirty="0"/>
          </a:p>
          <a:p>
            <a:pPr algn="l"/>
            <a:r>
              <a:rPr lang="en-US" altLang="en-IN" sz="2500" dirty="0"/>
              <a:t>- Aniket Keshri                        </a:t>
            </a:r>
          </a:p>
        </p:txBody>
      </p:sp>
      <p:pic>
        <p:nvPicPr>
          <p:cNvPr id="4" name="Picture 3" descr="A picture containing dark, night sky&#10;&#10;Description automatically generated">
            <a:extLst>
              <a:ext uri="{FF2B5EF4-FFF2-40B4-BE49-F238E27FC236}">
                <a16:creationId xmlns:a16="http://schemas.microsoft.com/office/drawing/2014/main" id="{CCCBE600-DFFD-9345-6EF5-C02DBDEE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12" y="1578548"/>
            <a:ext cx="4688762" cy="4688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F193D-958D-41D8-BC19-E86D1A0B0DA0}"/>
              </a:ext>
            </a:extLst>
          </p:cNvPr>
          <p:cNvSpPr>
            <a:spLocks noGrp="1"/>
          </p:cNvSpPr>
          <p:nvPr>
            <p:ph type="ctrTitle"/>
          </p:nvPr>
        </p:nvSpPr>
        <p:spPr>
          <a:xfrm>
            <a:off x="6024444" y="228600"/>
            <a:ext cx="4805996" cy="1297115"/>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3600" b="1" u="sng" dirty="0">
                <a:solidFill>
                  <a:schemeClr val="tx2"/>
                </a:solidFill>
              </a:rPr>
              <a:t>Train a model</a:t>
            </a:r>
            <a:br>
              <a:rPr lang="en-IN" sz="1200" b="1" u="sng" dirty="0">
                <a:solidFill>
                  <a:schemeClr val="tx2"/>
                </a:solidFill>
              </a:rPr>
            </a:br>
            <a:br>
              <a:rPr lang="en-IN" sz="1200" b="1" u="sng" dirty="0">
                <a:solidFill>
                  <a:schemeClr val="tx2"/>
                </a:solidFill>
              </a:rPr>
            </a:br>
            <a:r>
              <a:rPr kumimoji="0" lang="en-US" altLang="en-US" sz="1800" b="0" i="0" u="none" strike="noStrike" cap="none" normalizeH="0" baseline="0" dirty="0">
                <a:ln>
                  <a:noFill/>
                </a:ln>
                <a:solidFill>
                  <a:srgbClr val="292929"/>
                </a:solidFill>
                <a:effectLst/>
                <a:latin typeface="sohne"/>
              </a:rPr>
              <a:t>We have used linear regression for the sake of the project.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Usually, we run multiple models and choose the most appropriate ones depending on a different metric.</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Linear regression as its related to machine learning is a type of supervised learning model in which the response is continuous.</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Form of linear regression:</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y= θX+θ1</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or</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y= θ1+X1θ2 +X2θ3 + X3θ4</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y</a:t>
            </a:r>
            <a:r>
              <a:rPr kumimoji="0" lang="en-US" altLang="en-US" sz="1800" b="0" i="0" u="none" strike="noStrike" cap="none" normalizeH="0" baseline="0" dirty="0">
                <a:ln>
                  <a:noFill/>
                </a:ln>
                <a:solidFill>
                  <a:srgbClr val="292929"/>
                </a:solidFill>
                <a:effectLst/>
                <a:latin typeface="sohne"/>
              </a:rPr>
              <a:t> is the target we want to predict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θ</a:t>
            </a:r>
            <a:r>
              <a:rPr kumimoji="0" lang="en-US" altLang="en-US" sz="1800" b="0" i="0" u="none" strike="noStrike" cap="none" normalizeH="0" baseline="0" dirty="0">
                <a:ln>
                  <a:noFill/>
                </a:ln>
                <a:solidFill>
                  <a:srgbClr val="292929"/>
                </a:solidFill>
                <a:effectLst/>
                <a:latin typeface="sohne"/>
              </a:rPr>
              <a:t> is the coefficient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X</a:t>
            </a:r>
            <a:r>
              <a:rPr kumimoji="0" lang="en-US" altLang="en-US" sz="1800" b="0" i="0" u="none" strike="noStrike" cap="none" normalizeH="0" baseline="0" dirty="0">
                <a:ln>
                  <a:noFill/>
                </a:ln>
                <a:solidFill>
                  <a:srgbClr val="292929"/>
                </a:solidFill>
                <a:effectLst/>
                <a:latin typeface="sohne"/>
              </a:rPr>
              <a:t> is the input</a:t>
            </a:r>
            <a:br>
              <a:rPr kumimoji="0" lang="en-US" altLang="en-US" sz="1800" b="0" i="0" u="none" strike="noStrike" cap="none" normalizeH="0" baseline="0" dirty="0">
                <a:ln>
                  <a:noFill/>
                </a:ln>
                <a:solidFill>
                  <a:srgbClr val="292929"/>
                </a:solidFill>
                <a:effectLst/>
                <a:latin typeface="sohne"/>
              </a:rPr>
            </a:br>
            <a:br>
              <a:rPr kumimoji="0" lang="en-US" altLang="en-US" sz="1800" b="0" i="0" u="none" strike="noStrike" cap="none" normalizeH="0" baseline="0" dirty="0">
                <a:ln>
                  <a:noFill/>
                </a:ln>
                <a:solidFill>
                  <a:srgbClr val="292929"/>
                </a:solidFill>
                <a:effectLst/>
                <a:latin typeface="sohne"/>
              </a:rPr>
            </a:br>
            <a:r>
              <a:rPr kumimoji="0" lang="en-US" altLang="en-US" sz="1200" b="0" i="0" u="none" strike="noStrike" cap="none" normalizeH="0" baseline="0" dirty="0">
                <a:ln>
                  <a:noFill/>
                </a:ln>
                <a:solidFill>
                  <a:srgbClr val="000000"/>
                </a:solidFill>
                <a:effectLst/>
                <a:latin typeface="Helvetica Neue"/>
              </a:rPr>
              <a:t>We can see that the equation of our best fitted line is:</a:t>
            </a:r>
            <a:br>
              <a:rPr kumimoji="0" lang="en-US" altLang="en-US" sz="1200" b="0" i="0" u="none" strike="noStrike" cap="none" normalizeH="0" baseline="0" dirty="0">
                <a:ln>
                  <a:noFill/>
                </a:ln>
                <a:solidFill>
                  <a:srgbClr val="000000"/>
                </a:solidFill>
                <a:effectLst/>
                <a:latin typeface="Helvetica Neue"/>
              </a:rPr>
            </a:br>
            <a:br>
              <a:rPr kumimoji="0" lang="en-US" altLang="en-US" sz="1050" b="0" i="0" u="none" strike="noStrike" cap="none" normalizeH="0" baseline="0" dirty="0">
                <a:ln>
                  <a:noFill/>
                </a:ln>
                <a:solidFill>
                  <a:schemeClr val="tx1"/>
                </a:solidFill>
                <a:effectLst/>
              </a:rPr>
            </a:br>
            <a:r>
              <a:rPr kumimoji="0" lang="en-US" altLang="en-US" sz="2000" b="1" i="1" u="none" strike="noStrike" cap="none" normalizeH="0" baseline="0" dirty="0">
                <a:ln>
                  <a:noFill/>
                </a:ln>
                <a:solidFill>
                  <a:srgbClr val="FF0000"/>
                </a:solidFill>
                <a:effectLst/>
                <a:latin typeface="STIXMathJax_Normal-italic"/>
              </a:rPr>
              <a:t>𝑝𝑟𝑖𝑐𝑒</a:t>
            </a:r>
            <a:r>
              <a:rPr kumimoji="0" lang="en-US" altLang="en-US" sz="2000" b="1" i="1" u="none" strike="noStrike" cap="none" normalizeH="0" baseline="0" dirty="0">
                <a:ln>
                  <a:noFill/>
                </a:ln>
                <a:solidFill>
                  <a:srgbClr val="FF0000"/>
                </a:solidFill>
                <a:effectLst/>
                <a:latin typeface="STIXMathJax_Main"/>
              </a:rPr>
              <a:t>=0.35×</a:t>
            </a:r>
            <a:r>
              <a:rPr kumimoji="0" lang="en-US" altLang="en-US" sz="2000" b="1" i="1" u="none" strike="noStrike" cap="none" normalizeH="0" baseline="0" dirty="0">
                <a:ln>
                  <a:noFill/>
                </a:ln>
                <a:solidFill>
                  <a:srgbClr val="FF0000"/>
                </a:solidFill>
                <a:effectLst/>
                <a:latin typeface="STIXMathJax_Normal-italic"/>
              </a:rPr>
              <a:t>𝑎𝑟𝑒𝑎</a:t>
            </a:r>
            <a:r>
              <a:rPr kumimoji="0" lang="en-US" altLang="en-US" sz="2000" b="1" i="1" u="none" strike="noStrike" cap="none" normalizeH="0" baseline="0" dirty="0">
                <a:ln>
                  <a:noFill/>
                </a:ln>
                <a:solidFill>
                  <a:srgbClr val="FF0000"/>
                </a:solidFill>
                <a:effectLst/>
                <a:latin typeface="STIXMathJax_Main"/>
              </a:rPr>
              <a:t>+0.20×</a:t>
            </a:r>
            <a:r>
              <a:rPr kumimoji="0" lang="en-US" altLang="en-US" sz="2000" b="1" i="1" u="none" strike="noStrike" cap="none" normalizeH="0" baseline="0" dirty="0">
                <a:ln>
                  <a:noFill/>
                </a:ln>
                <a:solidFill>
                  <a:srgbClr val="FF0000"/>
                </a:solidFill>
                <a:effectLst/>
                <a:latin typeface="STIXMathJax_Normal-italic"/>
              </a:rPr>
              <a:t>𝑏𝑎𝑡ℎ𝑟𝑜𝑜𝑚𝑠</a:t>
            </a:r>
            <a:r>
              <a:rPr kumimoji="0" lang="en-US" altLang="en-US" sz="2000" b="1" i="1" u="none" strike="noStrike" cap="none" normalizeH="0" baseline="0" dirty="0">
                <a:ln>
                  <a:noFill/>
                </a:ln>
                <a:solidFill>
                  <a:srgbClr val="FF0000"/>
                </a:solidFill>
                <a:effectLst/>
                <a:latin typeface="STIXMathJax_Main"/>
              </a:rPr>
              <a:t>+0.19×</a:t>
            </a:r>
            <a:r>
              <a:rPr kumimoji="0" lang="en-US" altLang="en-US" sz="2000" b="1" i="1" u="none" strike="noStrike" cap="none" normalizeH="0" baseline="0" dirty="0">
                <a:ln>
                  <a:noFill/>
                </a:ln>
                <a:solidFill>
                  <a:srgbClr val="FF0000"/>
                </a:solidFill>
                <a:effectLst/>
                <a:latin typeface="STIXMathJax_Normal-italic"/>
              </a:rPr>
              <a:t>𝑠𝑡𝑜𝑟𝑖𝑒𝑠</a:t>
            </a:r>
            <a:r>
              <a:rPr kumimoji="0" lang="en-US" altLang="en-US" sz="2000" b="1" i="1" u="none" strike="noStrike" cap="none" normalizeH="0" baseline="0" dirty="0">
                <a:ln>
                  <a:noFill/>
                </a:ln>
                <a:solidFill>
                  <a:srgbClr val="FF0000"/>
                </a:solidFill>
                <a:effectLst/>
                <a:latin typeface="STIXMathJax_Main"/>
              </a:rPr>
              <a:t>+0.10×</a:t>
            </a:r>
            <a:r>
              <a:rPr kumimoji="0" lang="en-US" altLang="en-US" sz="2000" b="1" i="1" u="none" strike="noStrike" cap="none" normalizeH="0" baseline="0" dirty="0">
                <a:ln>
                  <a:noFill/>
                </a:ln>
                <a:solidFill>
                  <a:srgbClr val="FF0000"/>
                </a:solidFill>
                <a:effectLst/>
                <a:latin typeface="STIXMathJax_Normal-italic"/>
              </a:rPr>
              <a:t>𝑎𝑖𝑟𝑐𝑜𝑛𝑑𝑖𝑡𝑖𝑜𝑛𝑖𝑛𝑔</a:t>
            </a:r>
            <a:r>
              <a:rPr kumimoji="0" lang="en-US" altLang="en-US" sz="2000" b="1" i="1" u="none" strike="noStrike" cap="none" normalizeH="0" baseline="0" dirty="0">
                <a:ln>
                  <a:noFill/>
                </a:ln>
                <a:solidFill>
                  <a:srgbClr val="FF0000"/>
                </a:solidFill>
                <a:effectLst/>
                <a:latin typeface="STIXMathJax_Main"/>
              </a:rPr>
              <a:t>+0.10×</a:t>
            </a:r>
            <a:r>
              <a:rPr kumimoji="0" lang="en-US" altLang="en-US" sz="2000" b="1" i="1" u="none" strike="noStrike" cap="none" normalizeH="0" baseline="0" dirty="0">
                <a:ln>
                  <a:noFill/>
                </a:ln>
                <a:solidFill>
                  <a:srgbClr val="FF0000"/>
                </a:solidFill>
                <a:effectLst/>
                <a:latin typeface="STIXMathJax_Normal-italic"/>
              </a:rPr>
              <a:t>𝑝𝑎𝑟𝑘𝑖𝑛𝑔</a:t>
            </a:r>
            <a:r>
              <a:rPr kumimoji="0" lang="en-US" altLang="en-US" sz="2000" b="1" i="1" u="none" strike="noStrike" cap="none" normalizeH="0" baseline="0" dirty="0">
                <a:ln>
                  <a:noFill/>
                </a:ln>
                <a:solidFill>
                  <a:srgbClr val="FF0000"/>
                </a:solidFill>
                <a:effectLst/>
                <a:latin typeface="STIXMathJax_Main"/>
              </a:rPr>
              <a:t>+0.7×</a:t>
            </a:r>
            <a:r>
              <a:rPr kumimoji="0" lang="en-US" altLang="en-US" sz="2000" b="1" i="1" u="none" strike="noStrike" cap="none" normalizeH="0" baseline="0" dirty="0">
                <a:ln>
                  <a:noFill/>
                </a:ln>
                <a:solidFill>
                  <a:srgbClr val="FF0000"/>
                </a:solidFill>
                <a:effectLst/>
                <a:latin typeface="STIXMathJax_Normal-italic"/>
              </a:rPr>
              <a:t>𝑝𝑟𝑒𝑓𝑎𝑟𝑒𝑎</a:t>
            </a:r>
            <a:br>
              <a:rPr kumimoji="0" lang="en-US" altLang="en-US" sz="1050" b="1" i="1" u="none" strike="noStrike" cap="none" normalizeH="0" baseline="0" dirty="0">
                <a:ln>
                  <a:noFill/>
                </a:ln>
                <a:solidFill>
                  <a:srgbClr val="FF0000"/>
                </a:solidFill>
                <a:effectLst/>
              </a:rPr>
            </a:b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rgbClr val="292929"/>
                </a:solidFill>
                <a:effectLst/>
                <a:latin typeface="sohne"/>
              </a:rPr>
            </a:br>
            <a:br>
              <a:rPr kumimoji="0" lang="en-US" altLang="en-US" sz="1800" b="0" i="0" u="none" strike="noStrike" cap="none" normalizeH="0" baseline="0" dirty="0">
                <a:ln>
                  <a:noFill/>
                </a:ln>
                <a:solidFill>
                  <a:srgbClr val="292929"/>
                </a:solidFill>
                <a:effectLst/>
                <a:latin typeface="sohne"/>
              </a:rPr>
            </a:br>
            <a:br>
              <a:rPr kumimoji="0" lang="en-US" altLang="en-US" sz="1200" b="0" i="0" u="none" strike="noStrike" cap="none" normalizeH="0" baseline="0" dirty="0">
                <a:ln>
                  <a:noFill/>
                </a:ln>
                <a:solidFill>
                  <a:schemeClr val="tx1"/>
                </a:solidFill>
                <a:effectLst/>
                <a:latin typeface="Arial" panose="020B0604020202020204" pitchFamily="34" charset="0"/>
              </a:rPr>
            </a:br>
            <a:br>
              <a:rPr lang="en-IN" sz="1200" b="1" u="sng" dirty="0">
                <a:solidFill>
                  <a:schemeClr val="tx2"/>
                </a:solidFill>
              </a:rPr>
            </a:br>
            <a:br>
              <a:rPr lang="en-IN" sz="1200" b="1" u="sng" dirty="0">
                <a:solidFill>
                  <a:schemeClr val="tx2"/>
                </a:solidFill>
              </a:rPr>
            </a:br>
            <a:br>
              <a:rPr lang="en-IN" sz="1200" b="1" u="sng" dirty="0">
                <a:solidFill>
                  <a:schemeClr val="tx2"/>
                </a:solidFill>
              </a:rPr>
            </a:br>
            <a:endParaRPr lang="en-IN" sz="1200" b="1" u="sng" dirty="0">
              <a:solidFill>
                <a:schemeClr val="tx2"/>
              </a:solidFill>
            </a:endParaRPr>
          </a:p>
        </p:txBody>
      </p:sp>
      <p:pic>
        <p:nvPicPr>
          <p:cNvPr id="7" name="Graphic 6" descr="Teacher">
            <a:extLst>
              <a:ext uri="{FF2B5EF4-FFF2-40B4-BE49-F238E27FC236}">
                <a16:creationId xmlns:a16="http://schemas.microsoft.com/office/drawing/2014/main" id="{5E8E460E-E586-6D1D-25CB-B52DB73FBC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2">
            <a:extLst>
              <a:ext uri="{FF2B5EF4-FFF2-40B4-BE49-F238E27FC236}">
                <a16:creationId xmlns:a16="http://schemas.microsoft.com/office/drawing/2014/main" id="{13570A3F-830B-71EF-49A2-9AB891B28C20}"/>
              </a:ext>
            </a:extLst>
          </p:cNvPr>
          <p:cNvSpPr>
            <a:spLocks noChangeArrowheads="1"/>
          </p:cNvSpPr>
          <p:nvPr/>
        </p:nvSpPr>
        <p:spPr bwMode="auto">
          <a:xfrm>
            <a:off x="1613772" y="31300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near Regression in Machine Learning">
            <a:extLst>
              <a:ext uri="{FF2B5EF4-FFF2-40B4-BE49-F238E27FC236}">
                <a16:creationId xmlns:a16="http://schemas.microsoft.com/office/drawing/2014/main" id="{178B4059-8E70-439B-94A9-26E88081C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4044" y="2958770"/>
            <a:ext cx="2601479" cy="26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83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AD20A5-B9BF-4C29-B1C0-882CF36B4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C6449A-CAD1-574E-6826-A46CD406E490}"/>
              </a:ext>
            </a:extLst>
          </p:cNvPr>
          <p:cNvPicPr>
            <a:picLocks noChangeAspect="1"/>
          </p:cNvPicPr>
          <p:nvPr/>
        </p:nvPicPr>
        <p:blipFill rotWithShape="1">
          <a:blip r:embed="rId2"/>
          <a:srcRect l="4458" r="9085" b="-4"/>
          <a:stretch/>
        </p:blipFill>
        <p:spPr>
          <a:xfrm>
            <a:off x="20" y="1"/>
            <a:ext cx="4752733" cy="6858000"/>
          </a:xfrm>
          <a:prstGeom prst="rect">
            <a:avLst/>
          </a:prstGeom>
        </p:spPr>
      </p:pic>
      <p:sp>
        <p:nvSpPr>
          <p:cNvPr id="11" name="Rectangle 10">
            <a:extLst>
              <a:ext uri="{FF2B5EF4-FFF2-40B4-BE49-F238E27FC236}">
                <a16:creationId xmlns:a16="http://schemas.microsoft.com/office/drawing/2014/main" id="{7283847B-B7B4-4D47-875A-C45ADEF4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685800"/>
            <a:ext cx="60579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DF7FC6A-9173-A8BB-184D-79CD6085B094}"/>
              </a:ext>
            </a:extLst>
          </p:cNvPr>
          <p:cNvSpPr>
            <a:spLocks noGrp="1"/>
          </p:cNvSpPr>
          <p:nvPr>
            <p:ph type="subTitle" idx="1"/>
          </p:nvPr>
        </p:nvSpPr>
        <p:spPr>
          <a:xfrm>
            <a:off x="6326371" y="1326382"/>
            <a:ext cx="4616283" cy="5014128"/>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3200" b="1" i="0" u="sng" strike="noStrike" cap="none" normalizeH="0" baseline="0" dirty="0">
                <a:ln>
                  <a:noFill/>
                </a:ln>
                <a:solidFill>
                  <a:schemeClr val="bg1"/>
                </a:solidFill>
                <a:effectLst/>
                <a:latin typeface="sohne"/>
              </a:rPr>
              <a:t>Interpretation</a:t>
            </a:r>
          </a:p>
          <a:p>
            <a:pPr marL="0" marR="0" lvl="0" indent="0" defTabSz="914400" rtl="0" eaLnBrk="0" fontAlgn="base" latinLnBrk="0" hangingPunct="0">
              <a:spcBef>
                <a:spcPct val="0"/>
              </a:spcBef>
              <a:spcAft>
                <a:spcPts val="600"/>
              </a:spcAft>
              <a:buClrTx/>
              <a:buSzTx/>
              <a:buFontTx/>
              <a:buNone/>
              <a:tabLst/>
            </a:pPr>
            <a:endParaRPr kumimoji="0" lang="en-US" altLang="en-US" sz="3200" b="1" i="0" u="sng"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bg1"/>
                </a:solidFill>
                <a:effectLst/>
                <a:latin typeface="sohne"/>
              </a:rPr>
              <a:t>We need an evaluation metric to evaluate if our hypothesis was correct. We will use the RMSE method.</a:t>
            </a:r>
            <a:endParaRPr kumimoji="0" lang="en-US" altLang="en-US" sz="18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bg1"/>
                </a:solidFill>
                <a:effectLst/>
                <a:latin typeface="sohne"/>
              </a:rPr>
              <a:t>Root Mean Square Error (RMSE) is the square root of the mean of square error. The </a:t>
            </a:r>
            <a:r>
              <a:rPr kumimoji="0" lang="en-US" altLang="en-US" sz="1800" b="0" i="0" u="none" strike="noStrike" cap="none" normalizeH="0" baseline="0" dirty="0">
                <a:ln>
                  <a:noFill/>
                </a:ln>
                <a:solidFill>
                  <a:schemeClr val="bg1"/>
                </a:solidFill>
                <a:effectLst/>
                <a:latin typeface="source-code-pro"/>
              </a:rPr>
              <a:t>error</a:t>
            </a:r>
            <a:r>
              <a:rPr kumimoji="0" lang="en-US" altLang="en-US" sz="1800" b="0" i="0" u="none" strike="noStrike" cap="none" normalizeH="0" baseline="0" dirty="0">
                <a:ln>
                  <a:noFill/>
                </a:ln>
                <a:solidFill>
                  <a:schemeClr val="bg1"/>
                </a:solidFill>
                <a:effectLst/>
                <a:latin typeface="sohne"/>
              </a:rPr>
              <a:t> is the difference between the true and predicted values. It is often used because it is interpretable in the </a:t>
            </a:r>
            <a:r>
              <a:rPr kumimoji="0" lang="en-US" altLang="en-US" sz="1800" b="0" i="0" u="none" strike="noStrike" cap="none" normalizeH="0" baseline="0" dirty="0">
                <a:ln>
                  <a:noFill/>
                </a:ln>
                <a:solidFill>
                  <a:schemeClr val="bg1"/>
                </a:solidFill>
                <a:effectLst/>
                <a:latin typeface="source-code-pro"/>
              </a:rPr>
              <a:t>y-units</a:t>
            </a:r>
            <a:r>
              <a:rPr kumimoji="0" lang="en-US" altLang="en-US" sz="1800" b="0" i="0" u="none" strike="noStrike" cap="none" normalizeH="0" baseline="0" dirty="0">
                <a:ln>
                  <a:noFill/>
                </a:ln>
                <a:solidFill>
                  <a:schemeClr val="bg1"/>
                </a:solidFill>
                <a:effectLst/>
                <a:latin typeface="sohne"/>
              </a:rPr>
              <a:t> which is in our case the median price of a house.</a:t>
            </a:r>
            <a:endParaRPr lang="en-IN" sz="1800" dirty="0">
              <a:solidFill>
                <a:schemeClr val="bg1"/>
              </a:solidFill>
            </a:endParaRPr>
          </a:p>
        </p:txBody>
      </p:sp>
    </p:spTree>
    <p:extLst>
      <p:ext uri="{BB962C8B-B14F-4D97-AF65-F5344CB8AC3E}">
        <p14:creationId xmlns:p14="http://schemas.microsoft.com/office/powerpoint/2010/main" val="251879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17B0-6AB7-3B65-4D93-E642935FFDBD}"/>
              </a:ext>
            </a:extLst>
          </p:cNvPr>
          <p:cNvSpPr>
            <a:spLocks noGrp="1"/>
          </p:cNvSpPr>
          <p:nvPr>
            <p:ph type="title"/>
          </p:nvPr>
        </p:nvSpPr>
        <p:spPr>
          <a:xfrm>
            <a:off x="589165" y="510355"/>
            <a:ext cx="10515600" cy="1325563"/>
          </a:xfrm>
        </p:spPr>
        <p:txBody>
          <a:bodyPr/>
          <a:lstStyle/>
          <a:p>
            <a:r>
              <a:rPr lang="en-IN" b="1" u="sng" dirty="0"/>
              <a:t>Screenshots</a:t>
            </a:r>
          </a:p>
        </p:txBody>
      </p:sp>
      <p:pic>
        <p:nvPicPr>
          <p:cNvPr id="7" name="Picture 6">
            <a:extLst>
              <a:ext uri="{FF2B5EF4-FFF2-40B4-BE49-F238E27FC236}">
                <a16:creationId xmlns:a16="http://schemas.microsoft.com/office/drawing/2014/main" id="{9E602813-8516-F891-9478-39096AD245D1}"/>
              </a:ext>
            </a:extLst>
          </p:cNvPr>
          <p:cNvPicPr>
            <a:picLocks noChangeAspect="1"/>
          </p:cNvPicPr>
          <p:nvPr/>
        </p:nvPicPr>
        <p:blipFill>
          <a:blip r:embed="rId2"/>
          <a:stretch>
            <a:fillRect/>
          </a:stretch>
        </p:blipFill>
        <p:spPr>
          <a:xfrm>
            <a:off x="0" y="2173417"/>
            <a:ext cx="4057317" cy="2906067"/>
          </a:xfrm>
          <a:prstGeom prst="rect">
            <a:avLst/>
          </a:prstGeom>
        </p:spPr>
      </p:pic>
      <p:pic>
        <p:nvPicPr>
          <p:cNvPr id="9" name="Picture 8">
            <a:extLst>
              <a:ext uri="{FF2B5EF4-FFF2-40B4-BE49-F238E27FC236}">
                <a16:creationId xmlns:a16="http://schemas.microsoft.com/office/drawing/2014/main" id="{F13DEB0A-ECBD-333D-6316-6789E58B9EA6}"/>
              </a:ext>
            </a:extLst>
          </p:cNvPr>
          <p:cNvPicPr>
            <a:picLocks noChangeAspect="1"/>
          </p:cNvPicPr>
          <p:nvPr/>
        </p:nvPicPr>
        <p:blipFill>
          <a:blip r:embed="rId3"/>
          <a:stretch>
            <a:fillRect/>
          </a:stretch>
        </p:blipFill>
        <p:spPr>
          <a:xfrm>
            <a:off x="3818307" y="1896209"/>
            <a:ext cx="4057317" cy="3460484"/>
          </a:xfrm>
          <a:prstGeom prst="rect">
            <a:avLst/>
          </a:prstGeom>
        </p:spPr>
      </p:pic>
      <p:pic>
        <p:nvPicPr>
          <p:cNvPr id="11" name="Picture 10">
            <a:extLst>
              <a:ext uri="{FF2B5EF4-FFF2-40B4-BE49-F238E27FC236}">
                <a16:creationId xmlns:a16="http://schemas.microsoft.com/office/drawing/2014/main" id="{F3BA2E4A-5E12-B82D-B41F-F09C0B4DA7DD}"/>
              </a:ext>
            </a:extLst>
          </p:cNvPr>
          <p:cNvPicPr>
            <a:picLocks noChangeAspect="1"/>
          </p:cNvPicPr>
          <p:nvPr/>
        </p:nvPicPr>
        <p:blipFill>
          <a:blip r:embed="rId4"/>
          <a:stretch>
            <a:fillRect/>
          </a:stretch>
        </p:blipFill>
        <p:spPr>
          <a:xfrm>
            <a:off x="7875624" y="2304445"/>
            <a:ext cx="4026206" cy="2906067"/>
          </a:xfrm>
          <a:prstGeom prst="rect">
            <a:avLst/>
          </a:prstGeom>
        </p:spPr>
      </p:pic>
    </p:spTree>
    <p:extLst>
      <p:ext uri="{BB962C8B-B14F-4D97-AF65-F5344CB8AC3E}">
        <p14:creationId xmlns:p14="http://schemas.microsoft.com/office/powerpoint/2010/main" val="19042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ock chart with blue graphs">
            <a:extLst>
              <a:ext uri="{FF2B5EF4-FFF2-40B4-BE49-F238E27FC236}">
                <a16:creationId xmlns:a16="http://schemas.microsoft.com/office/drawing/2014/main" id="{A2383975-4BE1-85DB-7055-EA809B06BFF6}"/>
              </a:ext>
            </a:extLst>
          </p:cNvPr>
          <p:cNvPicPr>
            <a:picLocks noChangeAspect="1"/>
          </p:cNvPicPr>
          <p:nvPr/>
        </p:nvPicPr>
        <p:blipFill rotWithShape="1">
          <a:blip r:embed="rId2"/>
          <a:srcRect l="4121"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0873AAC-65DC-4AF7-E774-C5AF8D0EB8E2}"/>
              </a:ext>
            </a:extLst>
          </p:cNvPr>
          <p:cNvSpPr txBox="1"/>
          <p:nvPr/>
        </p:nvSpPr>
        <p:spPr>
          <a:xfrm>
            <a:off x="569128" y="573888"/>
            <a:ext cx="3903407"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1" u="sng" strike="noStrike" cap="none" normalizeH="0" baseline="0" dirty="0">
                <a:ln>
                  <a:noFill/>
                </a:ln>
                <a:solidFill>
                  <a:srgbClr val="292929"/>
                </a:solidFill>
                <a:effectLst/>
                <a:latin typeface="sohne"/>
              </a:rPr>
              <a:t>Future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Separately treating the </a:t>
            </a:r>
            <a:r>
              <a:rPr kumimoji="0" lang="en-US" altLang="en-US" b="0" i="0" u="none" strike="noStrike" cap="none" normalizeH="0" baseline="0" dirty="0">
                <a:ln>
                  <a:noFill/>
                </a:ln>
                <a:solidFill>
                  <a:srgbClr val="292929"/>
                </a:solidFill>
                <a:effectLst/>
                <a:latin typeface="source-code-pro"/>
              </a:rPr>
              <a:t>outliers</a:t>
            </a:r>
            <a:r>
              <a:rPr kumimoji="0" lang="en-US" altLang="en-US" b="0" i="0" u="none" strike="noStrike" cap="none" normalizeH="0" baseline="0" dirty="0">
                <a:ln>
                  <a:noFill/>
                </a:ln>
                <a:solidFill>
                  <a:srgbClr val="292929"/>
                </a:solidFill>
                <a:effectLst/>
                <a:latin typeface="sohne"/>
              </a:rPr>
              <a:t> in some columns to have good </a:t>
            </a:r>
            <a:r>
              <a:rPr kumimoji="0" lang="en-US" altLang="en-US" b="0" i="0" u="none" strike="noStrike" cap="none" normalizeH="0" baseline="0" dirty="0">
                <a:ln>
                  <a:noFill/>
                </a:ln>
                <a:solidFill>
                  <a:srgbClr val="292929"/>
                </a:solidFill>
                <a:effectLst/>
                <a:latin typeface="source-code-pro"/>
              </a:rPr>
              <a:t>distribution</a:t>
            </a:r>
            <a:r>
              <a:rPr kumimoji="0" lang="en-US" altLang="en-US" b="0" i="0" u="none" strike="noStrike" cap="none" normalizeH="0" baseline="0" dirty="0">
                <a:ln>
                  <a:noFill/>
                </a:ln>
                <a:solidFill>
                  <a:srgbClr val="292929"/>
                </a:solidFill>
                <a:effectLst/>
                <a:latin typeface="sohne"/>
              </a:rPr>
              <a:t>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Use </a:t>
            </a:r>
            <a:r>
              <a:rPr kumimoji="0" lang="en-US" altLang="en-US" b="0" i="0" u="none" strike="noStrike" cap="none" normalizeH="0" baseline="0" dirty="0">
                <a:ln>
                  <a:noFill/>
                </a:ln>
                <a:solidFill>
                  <a:srgbClr val="292929"/>
                </a:solidFill>
                <a:effectLst/>
                <a:latin typeface="source-code-pro"/>
              </a:rPr>
              <a:t>regularization</a:t>
            </a:r>
            <a:r>
              <a:rPr kumimoji="0" lang="en-US" altLang="en-US" b="0" i="0" u="none" strike="noStrike" cap="none" normalizeH="0" baseline="0" dirty="0">
                <a:ln>
                  <a:noFill/>
                </a:ln>
                <a:solidFill>
                  <a:srgbClr val="292929"/>
                </a:solidFill>
                <a:effectLst/>
                <a:latin typeface="sohne"/>
              </a:rPr>
              <a:t> to keep all the features and reduce the magnitude of the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Improve the model by tweaking other parameters like </a:t>
            </a:r>
            <a:r>
              <a:rPr kumimoji="0" lang="en-US" altLang="en-US" b="0" i="0" u="none" strike="noStrike" cap="none" normalizeH="0" baseline="0" dirty="0">
                <a:ln>
                  <a:noFill/>
                </a:ln>
                <a:solidFill>
                  <a:srgbClr val="292929"/>
                </a:solidFill>
                <a:effectLst/>
                <a:latin typeface="source-code-pro"/>
              </a:rPr>
              <a:t>alpha</a:t>
            </a:r>
            <a:r>
              <a:rPr kumimoji="0" lang="en-US" altLang="en-US" b="0" i="0" u="none" strike="noStrike" cap="none" normalizeH="0" baseline="0" dirty="0">
                <a:ln>
                  <a:noFill/>
                </a:ln>
                <a:solidFill>
                  <a:srgbClr val="292929"/>
                </a:solidFill>
                <a:effectLst/>
                <a:latin typeface="sohne"/>
              </a:rPr>
              <a:t>(learning parameters) and </a:t>
            </a:r>
            <a:r>
              <a:rPr kumimoji="0" lang="en-US" altLang="en-US" b="0" i="0" u="none" strike="noStrike" cap="none" normalizeH="0" baseline="0" dirty="0">
                <a:ln>
                  <a:noFill/>
                </a:ln>
                <a:solidFill>
                  <a:srgbClr val="292929"/>
                </a:solidFill>
                <a:effectLst/>
                <a:latin typeface="source-code-pro"/>
              </a:rPr>
              <a:t>number of iterations</a:t>
            </a:r>
            <a:r>
              <a:rPr kumimoji="0" lang="en-US" altLang="en-US" b="0" i="0" u="none" strike="noStrike" cap="none" normalizeH="0" baseline="0" dirty="0">
                <a:ln>
                  <a:noFill/>
                </a:ln>
                <a:solidFill>
                  <a:srgbClr val="292929"/>
                </a:solidFill>
                <a:effectLst/>
                <a:latin typeface="so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Use the </a:t>
            </a:r>
            <a:r>
              <a:rPr kumimoji="0" lang="en-US" altLang="en-US" b="0" i="0" u="none" strike="noStrike" cap="none" normalizeH="0" baseline="0" dirty="0">
                <a:ln>
                  <a:noFill/>
                </a:ln>
                <a:solidFill>
                  <a:srgbClr val="292929"/>
                </a:solidFill>
                <a:effectLst/>
                <a:latin typeface="source-code-pro"/>
              </a:rPr>
              <a:t>cross-validation</a:t>
            </a:r>
            <a:r>
              <a:rPr kumimoji="0" lang="en-US" altLang="en-US" b="0" i="0" u="none" strike="noStrike" cap="none" normalizeH="0" baseline="0" dirty="0">
                <a:ln>
                  <a:noFill/>
                </a:ln>
                <a:solidFill>
                  <a:srgbClr val="292929"/>
                </a:solidFill>
                <a:effectLst/>
                <a:latin typeface="sohne"/>
              </a:rPr>
              <a:t> instead of the train/test method to overcome high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Create the </a:t>
            </a:r>
            <a:r>
              <a:rPr kumimoji="0" lang="en-US" altLang="en-US" b="0" i="0" u="none" strike="noStrike" cap="none" normalizeH="0" baseline="0" dirty="0">
                <a:ln>
                  <a:noFill/>
                </a:ln>
                <a:solidFill>
                  <a:srgbClr val="292929"/>
                </a:solidFill>
                <a:effectLst/>
                <a:latin typeface="source-code-pro"/>
              </a:rPr>
              <a:t>linear regression</a:t>
            </a:r>
            <a:r>
              <a:rPr kumimoji="0" lang="en-US" altLang="en-US" b="0" i="0" u="none" strike="noStrike" cap="none" normalizeH="0" baseline="0" dirty="0">
                <a:ln>
                  <a:noFill/>
                </a:ln>
                <a:solidFill>
                  <a:srgbClr val="292929"/>
                </a:solidFill>
                <a:effectLst/>
                <a:latin typeface="sohne"/>
              </a:rPr>
              <a:t> from scratch using Python, NumPy, and pandas without Sklearn</a:t>
            </a:r>
            <a:endParaRPr kumimoji="0" lang="en-US" altLang="en-US"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DE81A22-4651-439C-6491-4828AF70A924}"/>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84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077B98-D808-96A4-4D7B-2C34A61D0CCF}"/>
              </a:ext>
            </a:extLst>
          </p:cNvPr>
          <p:cNvPicPr>
            <a:picLocks noChangeAspect="1"/>
          </p:cNvPicPr>
          <p:nvPr/>
        </p:nvPicPr>
        <p:blipFill rotWithShape="1">
          <a:blip r:embed="rId2"/>
          <a:srcRect t="35884" b="7866"/>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4AEF27-148A-5975-0866-B1AE9CF0C0A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THANK YOU!</a:t>
            </a:r>
          </a:p>
        </p:txBody>
      </p:sp>
      <p:sp>
        <p:nvSpPr>
          <p:cNvPr id="22"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02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38FE6-136F-F862-AB16-B535DBFE1196}"/>
              </a:ext>
            </a:extLst>
          </p:cNvPr>
          <p:cNvSpPr>
            <a:spLocks noGrp="1"/>
          </p:cNvSpPr>
          <p:nvPr>
            <p:ph type="title"/>
          </p:nvPr>
        </p:nvSpPr>
        <p:spPr>
          <a:xfrm>
            <a:off x="6421700" y="713232"/>
            <a:ext cx="5154168" cy="1197864"/>
          </a:xfrm>
        </p:spPr>
        <p:txBody>
          <a:bodyPr>
            <a:normAutofit/>
          </a:bodyPr>
          <a:lstStyle/>
          <a:p>
            <a:r>
              <a:rPr lang="en-IN"/>
              <a:t>Contents</a:t>
            </a:r>
          </a:p>
        </p:txBody>
      </p:sp>
      <p:pic>
        <p:nvPicPr>
          <p:cNvPr id="18" name="Picture 17" descr="Many question marks on black background">
            <a:extLst>
              <a:ext uri="{FF2B5EF4-FFF2-40B4-BE49-F238E27FC236}">
                <a16:creationId xmlns:a16="http://schemas.microsoft.com/office/drawing/2014/main" id="{DACE48A9-D8DC-A772-4062-829C36D47E7B}"/>
              </a:ext>
            </a:extLst>
          </p:cNvPr>
          <p:cNvPicPr>
            <a:picLocks noChangeAspect="1"/>
          </p:cNvPicPr>
          <p:nvPr/>
        </p:nvPicPr>
        <p:blipFill rotWithShape="1">
          <a:blip r:embed="rId2"/>
          <a:srcRect l="51122" r="2" b="2"/>
          <a:stretch/>
        </p:blipFill>
        <p:spPr>
          <a:xfrm>
            <a:off x="20" y="10"/>
            <a:ext cx="5495089" cy="6857990"/>
          </a:xfrm>
          <a:prstGeom prst="rect">
            <a:avLst/>
          </a:prstGeom>
        </p:spPr>
      </p:pic>
      <p:sp>
        <p:nvSpPr>
          <p:cNvPr id="24"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29051F-2ADD-8B15-BB6A-FC5CFB34C65B}"/>
              </a:ext>
            </a:extLst>
          </p:cNvPr>
          <p:cNvSpPr>
            <a:spLocks noGrp="1"/>
          </p:cNvSpPr>
          <p:nvPr>
            <p:ph idx="1"/>
          </p:nvPr>
        </p:nvSpPr>
        <p:spPr>
          <a:xfrm>
            <a:off x="6264946" y="1636274"/>
            <a:ext cx="5310922" cy="4508494"/>
          </a:xfrm>
        </p:spPr>
        <p:txBody>
          <a:bodyPr anchor="t">
            <a:normAutofit/>
          </a:bodyPr>
          <a:lstStyle/>
          <a:p>
            <a:endParaRPr lang="en-IN" sz="1500" dirty="0"/>
          </a:p>
          <a:p>
            <a:endParaRPr lang="en-IN" sz="1500" dirty="0"/>
          </a:p>
          <a:p>
            <a:endParaRPr lang="en-IN" sz="1500" dirty="0"/>
          </a:p>
          <a:p>
            <a:r>
              <a:rPr lang="en-IN" sz="1500" dirty="0"/>
              <a:t>Introduction</a:t>
            </a:r>
          </a:p>
          <a:p>
            <a:r>
              <a:rPr lang="en-IN" sz="1500" dirty="0"/>
              <a:t>Problem statement</a:t>
            </a:r>
          </a:p>
          <a:p>
            <a:r>
              <a:rPr lang="en-IN" sz="1500" dirty="0"/>
              <a:t>Problem Specification</a:t>
            </a:r>
          </a:p>
          <a:p>
            <a:r>
              <a:rPr lang="en-IN" sz="1500" dirty="0"/>
              <a:t>Pipeline</a:t>
            </a:r>
          </a:p>
          <a:p>
            <a:r>
              <a:rPr lang="en-IN" sz="1500" dirty="0"/>
              <a:t>DataSet</a:t>
            </a:r>
          </a:p>
          <a:p>
            <a:r>
              <a:rPr lang="en-IN" sz="1500" dirty="0"/>
              <a:t>EDA</a:t>
            </a:r>
          </a:p>
          <a:p>
            <a:r>
              <a:rPr lang="en-IN" sz="1500" dirty="0"/>
              <a:t>Tools and technology</a:t>
            </a:r>
          </a:p>
          <a:p>
            <a:r>
              <a:rPr lang="en-IN" sz="1500" dirty="0"/>
              <a:t>Screenshots</a:t>
            </a:r>
          </a:p>
          <a:p>
            <a:r>
              <a:rPr lang="en-IN" sz="1500" dirty="0"/>
              <a:t>Conclusions and Future Predictions</a:t>
            </a:r>
          </a:p>
          <a:p>
            <a:endParaRPr lang="en-IN" sz="1500" dirty="0"/>
          </a:p>
          <a:p>
            <a:endParaRPr lang="en-IN" sz="1500" dirty="0"/>
          </a:p>
          <a:p>
            <a:endParaRPr lang="en-IN" sz="1500" dirty="0"/>
          </a:p>
          <a:p>
            <a:endParaRPr lang="en-IN" sz="1500" dirty="0"/>
          </a:p>
          <a:p>
            <a:endParaRPr lang="en-IN" sz="1500" dirty="0"/>
          </a:p>
        </p:txBody>
      </p:sp>
    </p:spTree>
    <p:extLst>
      <p:ext uri="{BB962C8B-B14F-4D97-AF65-F5344CB8AC3E}">
        <p14:creationId xmlns:p14="http://schemas.microsoft.com/office/powerpoint/2010/main" val="13952062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ubes connected with a red line">
            <a:extLst>
              <a:ext uri="{FF2B5EF4-FFF2-40B4-BE49-F238E27FC236}">
                <a16:creationId xmlns:a16="http://schemas.microsoft.com/office/drawing/2014/main" id="{1079FAA4-12C6-1EAF-652E-D319720BC174}"/>
              </a:ext>
            </a:extLst>
          </p:cNvPr>
          <p:cNvPicPr>
            <a:picLocks noChangeAspect="1"/>
          </p:cNvPicPr>
          <p:nvPr/>
        </p:nvPicPr>
        <p:blipFill rotWithShape="1">
          <a:blip r:embed="rId2"/>
          <a:srcRect l="15009" r="3580"/>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0" name="Freeform: Shape 19">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88711" y="364808"/>
            <a:ext cx="7769352" cy="1325880"/>
          </a:xfrm>
        </p:spPr>
        <p:txBody>
          <a:bodyPr anchor="ctr">
            <a:normAutofit/>
          </a:bodyPr>
          <a:lstStyle/>
          <a:p>
            <a:r>
              <a:rPr lang="en-IN" b="1" u="sng" dirty="0">
                <a:solidFill>
                  <a:schemeClr val="bg1"/>
                </a:solidFill>
              </a:rPr>
              <a:t>ABSTRACT</a:t>
            </a:r>
          </a:p>
        </p:txBody>
      </p:sp>
      <p:sp>
        <p:nvSpPr>
          <p:cNvPr id="22" name="Freeform: Shape 21">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0" name="Content Placeholder 2">
            <a:extLst>
              <a:ext uri="{FF2B5EF4-FFF2-40B4-BE49-F238E27FC236}">
                <a16:creationId xmlns:a16="http://schemas.microsoft.com/office/drawing/2014/main" id="{2A0B449A-E981-8AFC-7373-EDF13E658482}"/>
              </a:ext>
            </a:extLst>
          </p:cNvPr>
          <p:cNvGraphicFramePr>
            <a:graphicFrameLocks noGrp="1"/>
          </p:cNvGraphicFramePr>
          <p:nvPr>
            <p:ph idx="1"/>
            <p:extLst>
              <p:ext uri="{D42A27DB-BD31-4B8C-83A1-F6EECF244321}">
                <p14:modId xmlns:p14="http://schemas.microsoft.com/office/powerpoint/2010/main" val="1347462048"/>
              </p:ext>
            </p:extLst>
          </p:nvPr>
        </p:nvGraphicFramePr>
        <p:xfrm>
          <a:off x="0" y="2234110"/>
          <a:ext cx="5254752" cy="4080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913DF-B459-014A-A909-846723B274E0}"/>
              </a:ext>
            </a:extLst>
          </p:cNvPr>
          <p:cNvPicPr>
            <a:picLocks noChangeAspect="1"/>
          </p:cNvPicPr>
          <p:nvPr/>
        </p:nvPicPr>
        <p:blipFill rotWithShape="1">
          <a:blip r:embed="rId2"/>
          <a:srcRect l="26969" t="9091" r="14057" b="-1"/>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14" name="Freeform: Shape 13">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4" name="TextBox 3">
            <a:extLst>
              <a:ext uri="{FF2B5EF4-FFF2-40B4-BE49-F238E27FC236}">
                <a16:creationId xmlns:a16="http://schemas.microsoft.com/office/drawing/2014/main" id="{2F992F44-EE04-8F34-4CB9-AD503BCC3444}"/>
              </a:ext>
            </a:extLst>
          </p:cNvPr>
          <p:cNvSpPr txBox="1"/>
          <p:nvPr/>
        </p:nvSpPr>
        <p:spPr>
          <a:xfrm>
            <a:off x="5367553" y="1523031"/>
            <a:ext cx="5447176" cy="4185761"/>
          </a:xfrm>
          <a:prstGeom prst="rect">
            <a:avLst/>
          </a:prstGeom>
          <a:noFill/>
        </p:spPr>
        <p:txBody>
          <a:bodyPr wrap="square" rtlCol="0">
            <a:spAutoFit/>
          </a:bodyPr>
          <a:lstStyle/>
          <a:p>
            <a:r>
              <a:rPr lang="en-US" sz="2000" b="1" u="sng" dirty="0">
                <a:solidFill>
                  <a:srgbClr val="FFFFFF"/>
                </a:solidFill>
              </a:rPr>
              <a:t>Problem statement</a:t>
            </a:r>
          </a:p>
          <a:p>
            <a:endParaRPr lang="en-IN" sz="1200" dirty="0">
              <a:solidFill>
                <a:schemeClr val="bg1"/>
              </a:solidFill>
            </a:endParaRPr>
          </a:p>
          <a:p>
            <a:r>
              <a:rPr lang="en-IN" sz="1400" dirty="0">
                <a:solidFill>
                  <a:schemeClr val="bg1"/>
                </a:solidFill>
              </a:rPr>
              <a:t>Price of real estate properties are directly linked with our economy.</a:t>
            </a:r>
          </a:p>
          <a:p>
            <a:r>
              <a:rPr lang="en-IN" sz="1400" dirty="0">
                <a:solidFill>
                  <a:schemeClr val="bg1"/>
                </a:solidFill>
              </a:rPr>
              <a:t>Despite this we do not have accurate measures of house prices based on the vast amount of the data available </a:t>
            </a:r>
          </a:p>
          <a:p>
            <a:r>
              <a:rPr lang="en-IN" sz="1400" dirty="0">
                <a:solidFill>
                  <a:schemeClr val="bg1"/>
                </a:solidFill>
              </a:rPr>
              <a:t>Proper and justified prices of properties can bring in a lot of transparency and trust back to the real estate industry .</a:t>
            </a:r>
          </a:p>
          <a:p>
            <a:endParaRPr lang="en-IN" sz="2000" dirty="0">
              <a:solidFill>
                <a:schemeClr val="bg1"/>
              </a:solidFill>
            </a:endParaRPr>
          </a:p>
          <a:p>
            <a:r>
              <a:rPr lang="en-US" sz="2000" b="1" u="sng" dirty="0">
                <a:solidFill>
                  <a:srgbClr val="FFFFFF"/>
                </a:solidFill>
              </a:rPr>
              <a:t>Problem Specification</a:t>
            </a:r>
          </a:p>
          <a:p>
            <a:endParaRPr lang="en-US" sz="2000" b="1" u="sng" dirty="0">
              <a:solidFill>
                <a:srgbClr val="FFFFFF"/>
              </a:solidFill>
            </a:endParaRPr>
          </a:p>
          <a:p>
            <a:r>
              <a:rPr lang="en-US" sz="1400" dirty="0">
                <a:solidFill>
                  <a:schemeClr val="bg1"/>
                </a:solidFill>
              </a:rPr>
              <a:t>The goal of this project is to predict house prices in Dummy  city based on some features such size/area, number of bedrooms, and number of bathrooms . Dummy house price dataset is used to create the model. We are using Machine Learning Algorithm to create a predictive model . Multiple Linear Regression algorithm is used to train and test the model in our project.</a:t>
            </a:r>
            <a:endParaRPr lang="en-IN" sz="14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45387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0">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61" name="Content Placeholder 2">
            <a:extLst>
              <a:ext uri="{FF2B5EF4-FFF2-40B4-BE49-F238E27FC236}">
                <a16:creationId xmlns:a16="http://schemas.microsoft.com/office/drawing/2014/main" id="{DB418C1D-FA75-0FC1-27A5-90B119382C30}"/>
              </a:ext>
            </a:extLst>
          </p:cNvPr>
          <p:cNvGraphicFramePr>
            <a:graphicFrameLocks noGrp="1"/>
          </p:cNvGraphicFramePr>
          <p:nvPr>
            <p:ph idx="1"/>
            <p:extLst>
              <p:ext uri="{D42A27DB-BD31-4B8C-83A1-F6EECF244321}">
                <p14:modId xmlns:p14="http://schemas.microsoft.com/office/powerpoint/2010/main" val="1684157696"/>
              </p:ext>
            </p:extLst>
          </p:nvPr>
        </p:nvGraphicFramePr>
        <p:xfrm>
          <a:off x="630936" y="477675"/>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6C4D879-E9A7-0AD4-56CA-2EA593783F2F}"/>
              </a:ext>
            </a:extLst>
          </p:cNvPr>
          <p:cNvSpPr/>
          <p:nvPr/>
        </p:nvSpPr>
        <p:spPr>
          <a:xfrm>
            <a:off x="630936" y="4229405"/>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725B633B-0988-276B-2545-68916588B456}"/>
              </a:ext>
            </a:extLst>
          </p:cNvPr>
          <p:cNvGrpSpPr/>
          <p:nvPr/>
        </p:nvGrpSpPr>
        <p:grpSpPr>
          <a:xfrm>
            <a:off x="1176456" y="4020371"/>
            <a:ext cx="7592733" cy="590400"/>
            <a:chOff x="542338" y="2627"/>
            <a:chExt cx="7592733" cy="590400"/>
          </a:xfrm>
        </p:grpSpPr>
        <p:sp>
          <p:nvSpPr>
            <p:cNvPr id="7" name="Rectangle: Rounded Corners 6">
              <a:extLst>
                <a:ext uri="{FF2B5EF4-FFF2-40B4-BE49-F238E27FC236}">
                  <a16:creationId xmlns:a16="http://schemas.microsoft.com/office/drawing/2014/main" id="{2BF1BA33-9B55-8363-5161-4ADE8097430F}"/>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7AB0BC-B2D3-FE33-F848-8001DE1C9AE1}"/>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dirty="0"/>
                <a:t>Jupyter NoteBook</a:t>
              </a:r>
              <a:endParaRPr lang="en-US" sz="2000" kern="1200" dirty="0"/>
            </a:p>
          </p:txBody>
        </p:sp>
      </p:grpSp>
      <p:sp>
        <p:nvSpPr>
          <p:cNvPr id="2" name="Rectangle 1">
            <a:extLst>
              <a:ext uri="{FF2B5EF4-FFF2-40B4-BE49-F238E27FC236}">
                <a16:creationId xmlns:a16="http://schemas.microsoft.com/office/drawing/2014/main" id="{5141333D-D113-A3AF-8706-33344F4E4126}"/>
              </a:ext>
            </a:extLst>
          </p:cNvPr>
          <p:cNvSpPr/>
          <p:nvPr/>
        </p:nvSpPr>
        <p:spPr>
          <a:xfrm>
            <a:off x="630936" y="5060139"/>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a:extLst>
              <a:ext uri="{FF2B5EF4-FFF2-40B4-BE49-F238E27FC236}">
                <a16:creationId xmlns:a16="http://schemas.microsoft.com/office/drawing/2014/main" id="{581BC5DB-6AE6-870C-94DF-E0F572F3286F}"/>
              </a:ext>
            </a:extLst>
          </p:cNvPr>
          <p:cNvGrpSpPr/>
          <p:nvPr/>
        </p:nvGrpSpPr>
        <p:grpSpPr>
          <a:xfrm>
            <a:off x="1204995" y="4851299"/>
            <a:ext cx="7592733" cy="590400"/>
            <a:chOff x="542338" y="2627"/>
            <a:chExt cx="7592733" cy="590400"/>
          </a:xfrm>
        </p:grpSpPr>
        <p:sp>
          <p:nvSpPr>
            <p:cNvPr id="4" name="Rectangle: Rounded Corners 3">
              <a:extLst>
                <a:ext uri="{FF2B5EF4-FFF2-40B4-BE49-F238E27FC236}">
                  <a16:creationId xmlns:a16="http://schemas.microsoft.com/office/drawing/2014/main" id="{5EE6810F-BFF1-20E2-E9CB-4ED6CF54C629}"/>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EF15928D-617D-4EE5-234C-1B74896EA3B8}"/>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dirty="0" err="1"/>
                <a:t>Mathplotlib</a:t>
              </a:r>
              <a:endParaRPr lang="en-US" sz="2000" kern="1200" dirty="0"/>
            </a:p>
          </p:txBody>
        </p:sp>
      </p:grpSp>
    </p:spTree>
    <p:extLst>
      <p:ext uri="{BB962C8B-B14F-4D97-AF65-F5344CB8AC3E}">
        <p14:creationId xmlns:p14="http://schemas.microsoft.com/office/powerpoint/2010/main" val="23999894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0">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61" name="Content Placeholder 2">
            <a:extLst>
              <a:ext uri="{FF2B5EF4-FFF2-40B4-BE49-F238E27FC236}">
                <a16:creationId xmlns:a16="http://schemas.microsoft.com/office/drawing/2014/main" id="{DB418C1D-FA75-0FC1-27A5-90B119382C30}"/>
              </a:ext>
            </a:extLst>
          </p:cNvPr>
          <p:cNvGraphicFramePr>
            <a:graphicFrameLocks noGrp="1"/>
          </p:cNvGraphicFramePr>
          <p:nvPr>
            <p:ph idx="1"/>
            <p:extLst>
              <p:ext uri="{D42A27DB-BD31-4B8C-83A1-F6EECF244321}">
                <p14:modId xmlns:p14="http://schemas.microsoft.com/office/powerpoint/2010/main" val="4248370719"/>
              </p:ext>
            </p:extLst>
          </p:nvPr>
        </p:nvGraphicFramePr>
        <p:xfrm>
          <a:off x="523383" y="2363246"/>
          <a:ext cx="10846762" cy="4461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6C4D879-E9A7-0AD4-56CA-2EA593783F2F}"/>
              </a:ext>
            </a:extLst>
          </p:cNvPr>
          <p:cNvSpPr/>
          <p:nvPr/>
        </p:nvSpPr>
        <p:spPr>
          <a:xfrm>
            <a:off x="632464" y="1667830"/>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725B633B-0988-276B-2545-68916588B456}"/>
              </a:ext>
            </a:extLst>
          </p:cNvPr>
          <p:cNvGrpSpPr/>
          <p:nvPr/>
        </p:nvGrpSpPr>
        <p:grpSpPr>
          <a:xfrm>
            <a:off x="903411" y="1236493"/>
            <a:ext cx="7592733" cy="590400"/>
            <a:chOff x="542338" y="2627"/>
            <a:chExt cx="7592733" cy="590400"/>
          </a:xfrm>
        </p:grpSpPr>
        <p:sp>
          <p:nvSpPr>
            <p:cNvPr id="7" name="Rectangle: Rounded Corners 6">
              <a:extLst>
                <a:ext uri="{FF2B5EF4-FFF2-40B4-BE49-F238E27FC236}">
                  <a16:creationId xmlns:a16="http://schemas.microsoft.com/office/drawing/2014/main" id="{2BF1BA33-9B55-8363-5161-4ADE8097430F}"/>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7AB0BC-B2D3-FE33-F848-8001DE1C9AE1}"/>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dirty="0"/>
                <a:t>Pipeline</a:t>
              </a:r>
              <a:endParaRPr lang="en-US" sz="2000" kern="1200" dirty="0"/>
            </a:p>
          </p:txBody>
        </p:sp>
      </p:grpSp>
    </p:spTree>
    <p:extLst>
      <p:ext uri="{BB962C8B-B14F-4D97-AF65-F5344CB8AC3E}">
        <p14:creationId xmlns:p14="http://schemas.microsoft.com/office/powerpoint/2010/main" val="3203979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Paper house in yellow paint wall">
            <a:extLst>
              <a:ext uri="{FF2B5EF4-FFF2-40B4-BE49-F238E27FC236}">
                <a16:creationId xmlns:a16="http://schemas.microsoft.com/office/drawing/2014/main" id="{FF9CCB34-27EC-4E8B-4D0F-B8660C10DD12}"/>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C5BB6C29-4C8E-5DB9-478D-EED1A79C9B8B}"/>
              </a:ext>
            </a:extLst>
          </p:cNvPr>
          <p:cNvSpPr>
            <a:spLocks noGrp="1"/>
          </p:cNvSpPr>
          <p:nvPr>
            <p:ph type="title"/>
          </p:nvPr>
        </p:nvSpPr>
        <p:spPr>
          <a:xfrm>
            <a:off x="6545580" y="2981642"/>
            <a:ext cx="4229100" cy="1098395"/>
          </a:xfrm>
        </p:spPr>
        <p:txBody>
          <a:bodyPr vert="horz" lIns="91440" tIns="45720" rIns="91440" bIns="45720" rtlCol="0" anchor="b">
            <a:noAutofit/>
          </a:bodyPr>
          <a:lstStyle/>
          <a:p>
            <a:br>
              <a:rPr kumimoji="0" lang="en-US" altLang="en-US" sz="1800" b="1" u="sng" strike="noStrike" cap="none" normalizeH="0" baseline="0" dirty="0">
                <a:ln>
                  <a:noFill/>
                </a:ln>
                <a:solidFill>
                  <a:schemeClr val="bg1"/>
                </a:solidFill>
                <a:effectLst/>
                <a:latin typeface="sohne"/>
              </a:rPr>
            </a:br>
            <a:br>
              <a:rPr kumimoji="0" lang="en-US" altLang="en-US" sz="1800" b="1" u="sng" strike="noStrike" cap="none" normalizeH="0" baseline="0" dirty="0">
                <a:ln>
                  <a:noFill/>
                </a:ln>
                <a:solidFill>
                  <a:schemeClr val="bg1"/>
                </a:solidFill>
                <a:effectLst/>
                <a:latin typeface="sohne"/>
              </a:rPr>
            </a:br>
            <a:r>
              <a:rPr kumimoji="0" lang="en-US" altLang="en-US" sz="3600" b="1" u="sng" strike="noStrike" cap="none" normalizeH="0" baseline="0" dirty="0">
                <a:ln>
                  <a:noFill/>
                </a:ln>
                <a:solidFill>
                  <a:schemeClr val="bg1"/>
                </a:solidFill>
                <a:effectLst/>
                <a:latin typeface="sohne"/>
              </a:rPr>
              <a:t>EDA</a:t>
            </a:r>
            <a:br>
              <a:rPr kumimoji="0" lang="en-US" altLang="en-US" sz="1800" b="1" u="sng" strike="noStrike" cap="none" normalizeH="0" baseline="0" dirty="0">
                <a:ln>
                  <a:noFill/>
                </a:ln>
                <a:solidFill>
                  <a:schemeClr val="bg1"/>
                </a:solidFill>
                <a:effectLst/>
                <a:latin typeface="sohne"/>
              </a:rPr>
            </a:b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The </a:t>
            </a:r>
            <a:r>
              <a:rPr kumimoji="0" lang="en-US" altLang="en-US" sz="1800" b="0" i="0" u="none" strike="noStrike" cap="none" normalizeH="0" baseline="0" dirty="0">
                <a:ln>
                  <a:noFill/>
                </a:ln>
                <a:solidFill>
                  <a:schemeClr val="bg1"/>
                </a:solidFill>
                <a:effectLst/>
                <a:latin typeface="source-code-pro"/>
              </a:rPr>
              <a:t>EDA</a:t>
            </a:r>
            <a:r>
              <a:rPr kumimoji="0" lang="en-US" altLang="en-US" sz="1800" b="0" i="0" u="none" strike="noStrike" cap="none" normalizeH="0" baseline="0" dirty="0">
                <a:ln>
                  <a:noFill/>
                </a:ln>
                <a:solidFill>
                  <a:schemeClr val="bg1"/>
                </a:solidFill>
                <a:effectLst/>
                <a:latin typeface="sohne"/>
              </a:rPr>
              <a:t> is an adequate process to go through before applying a </a:t>
            </a:r>
            <a:r>
              <a:rPr kumimoji="0" lang="en-US" altLang="en-US" sz="1800" b="0" i="0" u="none" strike="noStrike" cap="none" normalizeH="0" baseline="0" dirty="0">
                <a:ln>
                  <a:noFill/>
                </a:ln>
                <a:solidFill>
                  <a:schemeClr val="bg1"/>
                </a:solidFill>
                <a:effectLst/>
                <a:latin typeface="source-code-pro"/>
              </a:rPr>
              <a:t>statistical model</a:t>
            </a:r>
            <a:r>
              <a:rPr kumimoji="0" lang="en-US" altLang="en-US" sz="1800" b="0" i="0" u="none" strike="noStrike" cap="none" normalizeH="0" baseline="0" dirty="0">
                <a:ln>
                  <a:noFill/>
                </a:ln>
                <a:solidFill>
                  <a:schemeClr val="bg1"/>
                </a:solidFill>
                <a:effectLst/>
                <a:latin typeface="sohne"/>
              </a:rPr>
              <a:t> in order to:</a:t>
            </a:r>
            <a:br>
              <a:rPr kumimoji="0" lang="en-US" altLang="en-US" sz="1800" b="0" i="0" u="none" strike="noStrike" cap="none" normalizeH="0" baseline="0" dirty="0">
                <a:ln>
                  <a:noFill/>
                </a:ln>
                <a:solidFill>
                  <a:schemeClr val="bg1"/>
                </a:solidFill>
                <a:effectLst/>
              </a:rPr>
            </a:br>
            <a:r>
              <a:rPr kumimoji="0" lang="en-US" altLang="en-US" sz="1800" b="0" i="0" u="none" strike="noStrike" cap="none" normalizeH="0" baseline="0" dirty="0">
                <a:ln>
                  <a:noFill/>
                </a:ln>
                <a:solidFill>
                  <a:schemeClr val="bg1"/>
                </a:solidFill>
                <a:effectLst/>
                <a:latin typeface="sohne"/>
              </a:rPr>
              <a:t>Understand the dataset</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Check if the data is missing</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Detect some outliers</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Add, transform or remove some features to get more out of the data</a:t>
            </a:r>
            <a:br>
              <a:rPr lang="en-US" sz="1800" dirty="0">
                <a:solidFill>
                  <a:srgbClr val="FFFFFF"/>
                </a:solidFill>
              </a:rPr>
            </a:br>
            <a:endParaRPr lang="en-US" sz="1800" dirty="0">
              <a:solidFill>
                <a:srgbClr val="FFFFFF"/>
              </a:solidFill>
            </a:endParaRPr>
          </a:p>
        </p:txBody>
      </p:sp>
    </p:spTree>
    <p:extLst>
      <p:ext uri="{BB962C8B-B14F-4D97-AF65-F5344CB8AC3E}">
        <p14:creationId xmlns:p14="http://schemas.microsoft.com/office/powerpoint/2010/main" val="18824166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0A9E-8E6A-611F-4ED2-EC1B0B3E522C}"/>
              </a:ext>
            </a:extLst>
          </p:cNvPr>
          <p:cNvSpPr>
            <a:spLocks noGrp="1"/>
          </p:cNvSpPr>
          <p:nvPr>
            <p:ph type="title"/>
          </p:nvPr>
        </p:nvSpPr>
        <p:spPr>
          <a:xfrm>
            <a:off x="573409" y="921715"/>
            <a:ext cx="5163022" cy="2635993"/>
          </a:xfrm>
        </p:spPr>
        <p:txBody>
          <a:bodyPr vert="horz" lIns="91440" tIns="45720" rIns="91440" bIns="45720" rtlCol="0" anchor="b">
            <a:noAutofit/>
          </a:bodyPr>
          <a:lstStyle/>
          <a:p>
            <a:r>
              <a:rPr lang="en-US" sz="1600" kern="1200" dirty="0">
                <a:solidFill>
                  <a:schemeClr val="tx1"/>
                </a:solidFill>
                <a:latin typeface="+mj-lt"/>
                <a:ea typeface="+mj-ea"/>
                <a:cs typeface="+mj-cs"/>
              </a:rPr>
              <a:t>DATASET </a:t>
            </a:r>
            <a:r>
              <a:rPr lang="en-US" sz="1600" kern="1200" dirty="0" err="1">
                <a:solidFill>
                  <a:schemeClr val="tx1"/>
                </a:solidFill>
                <a:latin typeface="+mj-lt"/>
                <a:ea typeface="+mj-ea"/>
                <a:cs typeface="+mj-cs"/>
              </a:rPr>
              <a:t>Dataset</a:t>
            </a:r>
            <a:r>
              <a:rPr lang="en-US" sz="1600" kern="1200" dirty="0">
                <a:solidFill>
                  <a:schemeClr val="tx1"/>
                </a:solidFill>
                <a:latin typeface="+mj-lt"/>
                <a:ea typeface="+mj-ea"/>
                <a:cs typeface="+mj-cs"/>
              </a:rPr>
              <a:t> comes from kaggle.com.</a:t>
            </a: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Link of the dataset </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hlinkClick r:id="rId2"/>
              </a:rPr>
              <a:t>https://www.kaggle.com/amitabhajoy/bengaluruchouse.price-data</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There are 576 number of observations in our dataset.</a:t>
            </a: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There are a total of 13 columns/attributes in our dataset.</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 all 13 columns are area type, availability, location,size,total_sqft, bath, society, balcony, and price. We have used a total of 6 features to train our machine learning model.</a:t>
            </a:r>
          </a:p>
        </p:txBody>
      </p:sp>
      <p:sp>
        <p:nvSpPr>
          <p:cNvPr id="51" name="Rectangle 4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22239E64-E53B-4D11-FE26-53FFCCE44F04}"/>
              </a:ext>
            </a:extLst>
          </p:cNvPr>
          <p:cNvSpPr>
            <a:spLocks noGrp="1"/>
          </p:cNvSpPr>
          <p:nvPr>
            <p:ph type="body" idx="1"/>
          </p:nvPr>
        </p:nvSpPr>
        <p:spPr>
          <a:xfrm>
            <a:off x="823442" y="4541263"/>
            <a:ext cx="4662957" cy="1395022"/>
          </a:xfrm>
        </p:spPr>
        <p:txBody>
          <a:bodyPr vert="horz" lIns="91440" tIns="45720" rIns="91440" bIns="45720" rtlCol="0" anchor="t">
            <a:normAutofit/>
          </a:bodyPr>
          <a:lstStyle/>
          <a:p>
            <a:r>
              <a:rPr lang="en-US" u="sng" kern="1200">
                <a:solidFill>
                  <a:srgbClr val="FFFFFF"/>
                </a:solidFill>
                <a:latin typeface="+mn-lt"/>
                <a:ea typeface="+mn-ea"/>
                <a:cs typeface="+mn-cs"/>
              </a:rPr>
              <a:t>Dataset</a:t>
            </a:r>
          </a:p>
        </p:txBody>
      </p:sp>
      <p:pic>
        <p:nvPicPr>
          <p:cNvPr id="6" name="Picture 5">
            <a:extLst>
              <a:ext uri="{FF2B5EF4-FFF2-40B4-BE49-F238E27FC236}">
                <a16:creationId xmlns:a16="http://schemas.microsoft.com/office/drawing/2014/main" id="{53FF005E-BDD1-292B-BFC8-FABD4756D51A}"/>
              </a:ext>
            </a:extLst>
          </p:cNvPr>
          <p:cNvPicPr>
            <a:picLocks noChangeAspect="1"/>
          </p:cNvPicPr>
          <p:nvPr/>
        </p:nvPicPr>
        <p:blipFill rotWithShape="1">
          <a:blip r:embed="rId3"/>
          <a:srcRect r="36101"/>
          <a:stretch/>
        </p:blipFill>
        <p:spPr>
          <a:xfrm>
            <a:off x="5950319" y="476625"/>
            <a:ext cx="6002539" cy="5542338"/>
          </a:xfrm>
          <a:prstGeom prst="rect">
            <a:avLst/>
          </a:prstGeom>
        </p:spPr>
      </p:pic>
      <p:sp>
        <p:nvSpPr>
          <p:cNvPr id="52" name="Rectangle 5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01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E5D6855-F7F1-40AB-A644-826C0326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2448" y="3131936"/>
            <a:ext cx="1240640" cy="124063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C65388C-2EC9-49CB-94AE-C126FD4C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3" y="0"/>
            <a:ext cx="6067239" cy="6858000"/>
          </a:xfrm>
          <a:custGeom>
            <a:avLst/>
            <a:gdLst>
              <a:gd name="connsiteX0" fmla="*/ 1619628 w 6067239"/>
              <a:gd name="connsiteY0" fmla="*/ 0 h 6858000"/>
              <a:gd name="connsiteX1" fmla="*/ 6067239 w 6067239"/>
              <a:gd name="connsiteY1" fmla="*/ 0 h 6858000"/>
              <a:gd name="connsiteX2" fmla="*/ 6067239 w 6067239"/>
              <a:gd name="connsiteY2" fmla="*/ 6858000 h 6858000"/>
              <a:gd name="connsiteX3" fmla="*/ 1619627 w 6067239"/>
              <a:gd name="connsiteY3" fmla="*/ 6858000 h 6858000"/>
              <a:gd name="connsiteX4" fmla="*/ 1615622 w 6067239"/>
              <a:gd name="connsiteY4" fmla="*/ 6854853 h 6858000"/>
              <a:gd name="connsiteX5" fmla="*/ 0 w 6067239"/>
              <a:gd name="connsiteY5" fmla="*/ 3429000 h 6858000"/>
              <a:gd name="connsiteX6" fmla="*/ 1615622 w 606723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9" h="6858000">
                <a:moveTo>
                  <a:pt x="1619628" y="0"/>
                </a:moveTo>
                <a:lnTo>
                  <a:pt x="6067239" y="0"/>
                </a:lnTo>
                <a:lnTo>
                  <a:pt x="6067239"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62B7C1D-B627-4FCA-9295-7D7187655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7837"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8C79F6-F372-2A1D-4F71-153CC9AAC63B}"/>
              </a:ext>
            </a:extLst>
          </p:cNvPr>
          <p:cNvSpPr>
            <a:spLocks noGrp="1"/>
          </p:cNvSpPr>
          <p:nvPr>
            <p:ph type="title"/>
          </p:nvPr>
        </p:nvSpPr>
        <p:spPr>
          <a:xfrm>
            <a:off x="841337" y="1108468"/>
            <a:ext cx="3781109" cy="4674358"/>
          </a:xfrm>
        </p:spPr>
        <p:txBody>
          <a:bodyPr vert="horz" lIns="91440" tIns="45720" rIns="91440" bIns="45720" rtlCol="0" anchor="ctr">
            <a:normAutofit/>
          </a:bodyPr>
          <a:lstStyle/>
          <a:p>
            <a:r>
              <a:rPr lang="en-US" sz="2100" b="1" u="sng" dirty="0">
                <a:solidFill>
                  <a:schemeClr val="tx1">
                    <a:lumMod val="85000"/>
                    <a:lumOff val="15000"/>
                  </a:schemeClr>
                </a:solidFill>
              </a:rPr>
              <a:t>Feature</a:t>
            </a:r>
            <a:r>
              <a:rPr lang="en-US" sz="2100" b="1" u="sng" kern="1200" dirty="0">
                <a:solidFill>
                  <a:schemeClr val="tx1">
                    <a:lumMod val="85000"/>
                    <a:lumOff val="15000"/>
                  </a:schemeClr>
                </a:solidFill>
                <a:latin typeface="+mj-lt"/>
                <a:ea typeface="+mj-ea"/>
                <a:cs typeface="+mj-cs"/>
              </a:rPr>
              <a:t> engineering</a:t>
            </a:r>
            <a:br>
              <a:rPr lang="en-US" sz="2100" kern="1200" dirty="0">
                <a:solidFill>
                  <a:schemeClr val="tx1">
                    <a:lumMod val="85000"/>
                    <a:lumOff val="15000"/>
                  </a:schemeClr>
                </a:solidFill>
                <a:latin typeface="+mj-lt"/>
                <a:ea typeface="+mj-ea"/>
                <a:cs typeface="+mj-cs"/>
              </a:rPr>
            </a:b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Feature engineering</a:t>
            </a:r>
            <a:br>
              <a:rPr lang="en-US" sz="2100" kern="1200" dirty="0">
                <a:solidFill>
                  <a:schemeClr val="tx1">
                    <a:lumMod val="85000"/>
                    <a:lumOff val="15000"/>
                  </a:schemeClr>
                </a:solidFill>
                <a:latin typeface="+mj-lt"/>
                <a:ea typeface="+mj-ea"/>
                <a:cs typeface="+mj-cs"/>
              </a:rPr>
            </a:br>
            <a:r>
              <a:rPr lang="en-US" sz="2100" i="1" kern="1200" dirty="0">
                <a:solidFill>
                  <a:schemeClr val="tx1">
                    <a:lumMod val="85000"/>
                    <a:lumOff val="15000"/>
                  </a:schemeClr>
                </a:solidFill>
                <a:latin typeface="+mj-lt"/>
                <a:ea typeface="+mj-ea"/>
                <a:cs typeface="+mj-cs"/>
              </a:rPr>
              <a:t>feature scaling</a:t>
            </a: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Feature scaling facilitates gradient descent by making sure that the features are on the same scale. It makes it easier to find the local optimum.</a:t>
            </a: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One technique to use is mean normalization. It replaces the target with (target-mean) to make sure the feature has approximately zero mean.</a:t>
            </a:r>
            <a:br>
              <a:rPr lang="en-US" sz="2100" kern="1200" dirty="0">
                <a:solidFill>
                  <a:schemeClr val="tx1">
                    <a:lumMod val="85000"/>
                    <a:lumOff val="15000"/>
                  </a:schemeClr>
                </a:solidFill>
                <a:latin typeface="+mj-lt"/>
                <a:ea typeface="+mj-ea"/>
                <a:cs typeface="+mj-cs"/>
              </a:rPr>
            </a:br>
            <a:endParaRPr lang="en-US" sz="2100" kern="12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89E93CB1-8C96-C74C-82C4-EED5C34500A2}"/>
              </a:ext>
            </a:extLst>
          </p:cNvPr>
          <p:cNvSpPr txBox="1"/>
          <p:nvPr/>
        </p:nvSpPr>
        <p:spPr>
          <a:xfrm>
            <a:off x="7329412" y="1091821"/>
            <a:ext cx="4363895" cy="46743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u="sng" dirty="0">
                <a:solidFill>
                  <a:schemeClr val="bg1"/>
                </a:solidFill>
                <a:effectLst/>
              </a:rPr>
              <a:t>Pick and Train the Model</a:t>
            </a:r>
          </a:p>
          <a:p>
            <a:pPr indent="-228600">
              <a:lnSpc>
                <a:spcPct val="90000"/>
              </a:lnSpc>
              <a:spcAft>
                <a:spcPts val="600"/>
              </a:spcAft>
              <a:buFont typeface="Arial" panose="020B0604020202020204" pitchFamily="34" charset="0"/>
              <a:buChar char="•"/>
            </a:pPr>
            <a:endParaRPr lang="en-US" b="0" i="0" dirty="0">
              <a:solidFill>
                <a:schemeClr val="bg1"/>
              </a:solidFill>
              <a:effectLst/>
            </a:endParaRPr>
          </a:p>
          <a:p>
            <a:pPr indent="-228600">
              <a:lnSpc>
                <a:spcPct val="90000"/>
              </a:lnSpc>
              <a:spcAft>
                <a:spcPts val="600"/>
              </a:spcAft>
              <a:buFont typeface="Arial" panose="020B0604020202020204" pitchFamily="34" charset="0"/>
              <a:buChar char="•"/>
            </a:pPr>
            <a:r>
              <a:rPr lang="en-US" b="0" i="0" dirty="0">
                <a:solidFill>
                  <a:schemeClr val="bg1"/>
                </a:solidFill>
                <a:effectLst/>
              </a:rPr>
              <a:t>We will use linear regression for the sake of the project.</a:t>
            </a:r>
          </a:p>
          <a:p>
            <a:pPr indent="-228600">
              <a:lnSpc>
                <a:spcPct val="90000"/>
              </a:lnSpc>
              <a:spcAft>
                <a:spcPts val="600"/>
              </a:spcAft>
              <a:buFont typeface="Arial" panose="020B0604020202020204" pitchFamily="34" charset="0"/>
              <a:buChar char="•"/>
            </a:pPr>
            <a:r>
              <a:rPr lang="en-US" b="0" i="0" dirty="0">
                <a:solidFill>
                  <a:schemeClr val="bg1"/>
                </a:solidFill>
                <a:effectLst/>
              </a:rPr>
              <a:t>Usually, we run multiple models and choose the most appropriate ones depending on a different metric.</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b="0" i="0" dirty="0">
                <a:solidFill>
                  <a:schemeClr val="bg1"/>
                </a:solidFill>
                <a:effectLst/>
              </a:rPr>
              <a:t>Linear regression as its related to machine learning is a type of supervised learning model in which the response is continuous.</a:t>
            </a:r>
          </a:p>
          <a:p>
            <a:pPr>
              <a:lnSpc>
                <a:spcPct val="90000"/>
              </a:lnSpc>
              <a:spcAft>
                <a:spcPts val="600"/>
              </a:spcAft>
            </a:pPr>
            <a:br>
              <a:rPr lang="en-US" dirty="0">
                <a:solidFill>
                  <a:schemeClr val="bg1"/>
                </a:solidFill>
              </a:rPr>
            </a:br>
            <a:endParaRPr lang="en-US" b="0" i="0" dirty="0">
              <a:solidFill>
                <a:schemeClr val="bg1"/>
              </a:solidFill>
              <a:effectLst/>
            </a:endParaRPr>
          </a:p>
        </p:txBody>
      </p:sp>
    </p:spTree>
    <p:extLst>
      <p:ext uri="{BB962C8B-B14F-4D97-AF65-F5344CB8AC3E}">
        <p14:creationId xmlns:p14="http://schemas.microsoft.com/office/powerpoint/2010/main" val="9876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834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Helvetica Neue</vt:lpstr>
      <vt:lpstr>medium-content-sans-serif-font</vt:lpstr>
      <vt:lpstr>sohne</vt:lpstr>
      <vt:lpstr>source-code-pro</vt:lpstr>
      <vt:lpstr>STIXMathJax_Main</vt:lpstr>
      <vt:lpstr>STIXMathJax_Normal-italic</vt:lpstr>
      <vt:lpstr>Office Theme</vt:lpstr>
      <vt:lpstr>House price Prediction using ML</vt:lpstr>
      <vt:lpstr>Contents</vt:lpstr>
      <vt:lpstr>ABSTRACT</vt:lpstr>
      <vt:lpstr>PowerPoint Presentation</vt:lpstr>
      <vt:lpstr>PowerPoint Presentation</vt:lpstr>
      <vt:lpstr>PowerPoint Presentation</vt:lpstr>
      <vt:lpstr>  EDA  The EDA is an adequate process to go through before applying a statistical model in order to: Understand the dataset Check if the data is missing Detect some outliers Add, transform or remove some features to get more out of the data </vt:lpstr>
      <vt:lpstr>DATASET Dataset comes from kaggle.com. Link of the dataset   https://www.kaggle.com/amitabhajoy/bengaluruchouse.price-data  There are 576 number of observations in our dataset. There are a total of 13 columns/attributes in our dataset.  The all 13 columns are area type, availability, location,size,total_sqft, bath, society, balcony, and price. We have used a total of 6 features to train our machine learning model.</vt:lpstr>
      <vt:lpstr>Feature engineering  Feature engineering feature scaling Feature scaling facilitates gradient descent by making sure that the features are on the same scale. It makes it easier to find the local optimum. One technique to use is mean normalization. It replaces the target with (target-mean) to make sure the feature has approximately zero mean. </vt:lpstr>
      <vt:lpstr>Train a model  We have used linear regression for the sake of the project. Usually, we run multiple models and choose the most appropriate ones depending on a different metric. Linear regression as its related to machine learning is a type of supervised learning model in which the response is continuous. Form of linear regression: y= θX+θ1 or y= θ1+X1θ2 +X2θ3 + X3θ4 y is the target we want to predict θ is the coefficient X is the input  We can see that the equation of our best fitted line is:  𝑝𝑟𝑖𝑐𝑒=0.35×𝑎𝑟𝑒𝑎+0.20×𝑏𝑎𝑡ℎ𝑟𝑜𝑜𝑚𝑠+0.19×𝑠𝑡𝑜𝑟𝑖𝑒𝑠+0.10×𝑎𝑖𝑟𝑐𝑜𝑛𝑑𝑖𝑡𝑖𝑜𝑛𝑖𝑛𝑔+0.10×𝑝𝑎𝑟𝑘𝑖𝑛𝑔+0.7×𝑝𝑟𝑒𝑓𝑎𝑟𝑒𝑎         </vt:lpstr>
      <vt:lpstr>PowerPoint Presentation</vt:lpstr>
      <vt:lpstr>Screenshots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chaitali choudhary</dc:creator>
  <cp:lastModifiedBy>Aniket Keshri</cp:lastModifiedBy>
  <cp:revision>15</cp:revision>
  <dcterms:created xsi:type="dcterms:W3CDTF">2021-05-03T05:48:00Z</dcterms:created>
  <dcterms:modified xsi:type="dcterms:W3CDTF">2023-06-26T15:25:16Z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