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sldIdLst>
    <p:sldId id="256" r:id="rId2"/>
    <p:sldId id="257" r:id="rId3"/>
    <p:sldId id="258" r:id="rId4"/>
    <p:sldId id="264" r:id="rId5"/>
    <p:sldId id="259" r:id="rId6"/>
    <p:sldId id="260" r:id="rId7"/>
    <p:sldId id="262"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C77D17-1F36-4AC6-BC1E-484AA02ACBE0}" type="datetimeFigureOut">
              <a:rPr lang="en-IN" smtClean="0"/>
              <a:t>04-03-2022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81F2D33-9C07-440B-B882-66DF03DAB3D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011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46207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08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428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79637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814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34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798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49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224000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315966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1F2D33-9C07-440B-B882-66DF03DAB3D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64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302488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1F2D33-9C07-440B-B882-66DF03DAB3D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446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1F2D33-9C07-440B-B882-66DF03DAB3D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64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294877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1F2D33-9C07-440B-B882-66DF03DAB3D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539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1F2D33-9C07-440B-B882-66DF03DAB3D4}" type="slidenum">
              <a:rPr lang="en-IN" smtClean="0"/>
              <a:t>‹#›</a:t>
            </a:fld>
            <a:endParaRPr lang="en-IN"/>
          </a:p>
        </p:txBody>
      </p:sp>
    </p:spTree>
    <p:extLst>
      <p:ext uri="{BB962C8B-B14F-4D97-AF65-F5344CB8AC3E}">
        <p14:creationId xmlns:p14="http://schemas.microsoft.com/office/powerpoint/2010/main" val="14137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6E9DEC-419B-4CC5-A080-3B06BD5A8291}" type="datetimeFigureOut">
              <a:rPr lang="en-US" smtClean="0"/>
              <a:t>3/4/2022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1F2D33-9C07-440B-B882-66DF03DAB3D4}" type="slidenum">
              <a:rPr lang="en-IN" smtClean="0"/>
              <a:t>‹#›</a:t>
            </a:fld>
            <a:endParaRPr lang="en-IN"/>
          </a:p>
        </p:txBody>
      </p:sp>
    </p:spTree>
    <p:extLst>
      <p:ext uri="{BB962C8B-B14F-4D97-AF65-F5344CB8AC3E}">
        <p14:creationId xmlns:p14="http://schemas.microsoft.com/office/powerpoint/2010/main" val="101725242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ransition>
    <p:fade thruBlk="1"/>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B6F1-8D21-4D5A-BCF4-E63BDE988DCF}"/>
              </a:ext>
            </a:extLst>
          </p:cNvPr>
          <p:cNvSpPr>
            <a:spLocks noGrp="1"/>
          </p:cNvSpPr>
          <p:nvPr>
            <p:ph type="ctrTitle"/>
          </p:nvPr>
        </p:nvSpPr>
        <p:spPr>
          <a:xfrm>
            <a:off x="1279173" y="852586"/>
            <a:ext cx="7750205" cy="2572271"/>
          </a:xfrm>
        </p:spPr>
        <p:txBody>
          <a:bodyPr>
            <a:normAutofit/>
          </a:bodyPr>
          <a:lstStyle/>
          <a:p>
            <a:r>
              <a:rPr lang="en-US" dirty="0"/>
              <a:t>PSEUDOHOME</a:t>
            </a:r>
            <a:endParaRPr lang="en-IN" dirty="0"/>
          </a:p>
        </p:txBody>
      </p:sp>
      <p:sp>
        <p:nvSpPr>
          <p:cNvPr id="3" name="Subtitle 2">
            <a:extLst>
              <a:ext uri="{FF2B5EF4-FFF2-40B4-BE49-F238E27FC236}">
                <a16:creationId xmlns:a16="http://schemas.microsoft.com/office/drawing/2014/main" id="{2844F7EC-6C91-491C-8DE5-3E88186EF78F}"/>
              </a:ext>
            </a:extLst>
          </p:cNvPr>
          <p:cNvSpPr>
            <a:spLocks noGrp="1"/>
          </p:cNvSpPr>
          <p:nvPr>
            <p:ph type="subTitle" idx="1"/>
          </p:nvPr>
        </p:nvSpPr>
        <p:spPr>
          <a:xfrm>
            <a:off x="2364514" y="3564420"/>
            <a:ext cx="8637072" cy="977621"/>
          </a:xfrm>
        </p:spPr>
        <p:txBody>
          <a:bodyPr/>
          <a:lstStyle/>
          <a:p>
            <a:r>
              <a:rPr lang="en-US" dirty="0"/>
              <a:t>-By Aniket </a:t>
            </a:r>
            <a:r>
              <a:rPr lang="en-US" dirty="0" err="1"/>
              <a:t>keshri</a:t>
            </a:r>
            <a:r>
              <a:rPr lang="en-US" dirty="0"/>
              <a:t> ,B-04 ,5</a:t>
            </a:r>
            <a:r>
              <a:rPr lang="en-US" baseline="30000" dirty="0"/>
              <a:t>th</a:t>
            </a:r>
            <a:r>
              <a:rPr lang="en-US" dirty="0"/>
              <a:t> </a:t>
            </a:r>
            <a:r>
              <a:rPr lang="en-US" dirty="0" err="1"/>
              <a:t>sem</a:t>
            </a:r>
            <a:endParaRPr lang="en-US" dirty="0"/>
          </a:p>
        </p:txBody>
      </p:sp>
      <p:pic>
        <p:nvPicPr>
          <p:cNvPr id="6" name="Picture 5" descr="Image result for polymer.js">
            <a:extLst>
              <a:ext uri="{FF2B5EF4-FFF2-40B4-BE49-F238E27FC236}">
                <a16:creationId xmlns:a16="http://schemas.microsoft.com/office/drawing/2014/main" id="{1D35D4A3-A15E-41AA-B322-A79F80A45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314" y="1832528"/>
            <a:ext cx="2100262" cy="146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52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1F23-B3C5-4C69-AE7C-CF3BD143A92C}"/>
              </a:ext>
            </a:extLst>
          </p:cNvPr>
          <p:cNvSpPr>
            <a:spLocks noGrp="1"/>
          </p:cNvSpPr>
          <p:nvPr>
            <p:ph type="title"/>
          </p:nvPr>
        </p:nvSpPr>
        <p:spPr>
          <a:xfrm>
            <a:off x="807243" y="325554"/>
            <a:ext cx="10364451" cy="159617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A26F47C-88F1-4426-9F1C-BB331BBC13DA}"/>
              </a:ext>
            </a:extLst>
          </p:cNvPr>
          <p:cNvSpPr>
            <a:spLocks noGrp="1"/>
          </p:cNvSpPr>
          <p:nvPr>
            <p:ph sz="quarter" idx="13"/>
          </p:nvPr>
        </p:nvSpPr>
        <p:spPr>
          <a:xfrm>
            <a:off x="807243" y="1221871"/>
            <a:ext cx="11384757" cy="5494085"/>
          </a:xfrm>
        </p:spPr>
        <p:txBody>
          <a:bodyPr>
            <a:normAutofit/>
          </a:bodyPr>
          <a:lstStyle/>
          <a:p>
            <a:pPr>
              <a:lnSpc>
                <a:spcPct val="107000"/>
              </a:lnSpc>
              <a:spcAft>
                <a:spcPts val="800"/>
              </a:spcAft>
            </a:pPr>
            <a:endPar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latin typeface="Bahnschrift Light Condensed"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PseudoHome</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is a online platform to search PG’s, Mess ,stationary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e.t.c</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In today’s world of internet people want everything with ease ,ordering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food,clothes</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daily essentials and everything now people have shifted their move towards online shopping and transaction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PseudoHome</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will provide a better chain of needs of students of colleges and universities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Now they can easily search for Pg’s and mess and their daily needs with easy.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This website will provide a well rated and inspected contents for students to get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benifited</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with daily needs.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98546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D0346-CE44-46CE-9BF3-BACC2B160CF7}"/>
              </a:ext>
            </a:extLst>
          </p:cNvPr>
          <p:cNvSpPr>
            <a:spLocks noGrp="1"/>
          </p:cNvSpPr>
          <p:nvPr>
            <p:ph type="title" idx="4294967295"/>
          </p:nvPr>
        </p:nvSpPr>
        <p:spPr>
          <a:xfrm>
            <a:off x="568171" y="108750"/>
            <a:ext cx="7217546" cy="1830387"/>
          </a:xfrm>
        </p:spPr>
        <p:txBody>
          <a:bodyPr/>
          <a:lstStyle/>
          <a:p>
            <a:r>
              <a:rPr lang="en-US" dirty="0"/>
              <a:t>Tools and terminology used</a:t>
            </a:r>
            <a:endParaRPr lang="en-IN" dirty="0"/>
          </a:p>
        </p:txBody>
      </p:sp>
      <p:sp>
        <p:nvSpPr>
          <p:cNvPr id="3" name="Content Placeholder 2">
            <a:extLst>
              <a:ext uri="{FF2B5EF4-FFF2-40B4-BE49-F238E27FC236}">
                <a16:creationId xmlns:a16="http://schemas.microsoft.com/office/drawing/2014/main" id="{003DE45A-63B8-4EB4-8A02-53D1EF9B5D62}"/>
              </a:ext>
            </a:extLst>
          </p:cNvPr>
          <p:cNvSpPr>
            <a:spLocks noGrp="1"/>
          </p:cNvSpPr>
          <p:nvPr>
            <p:ph type="body" sz="half" idx="4294967295"/>
          </p:nvPr>
        </p:nvSpPr>
        <p:spPr>
          <a:xfrm>
            <a:off x="568171" y="1263773"/>
            <a:ext cx="7696200" cy="4972050"/>
          </a:xfrm>
        </p:spPr>
        <p:txBody>
          <a:bodyPr>
            <a:normAutofit/>
          </a:bodyPr>
          <a:lstStyle/>
          <a:p>
            <a:pPr algn="just">
              <a:lnSpc>
                <a:spcPct val="150000"/>
              </a:lnSpc>
              <a:spcAft>
                <a:spcPts val="800"/>
              </a:spcAft>
            </a:pPr>
            <a:r>
              <a:rPr lang="en-IN" sz="1800" b="1" dirty="0">
                <a:effectLst/>
                <a:latin typeface="Bahnschrift Light Condensed" panose="020B0502040204020203" pitchFamily="34" charset="0"/>
                <a:ea typeface="Calibri" panose="020F0502020204030204" pitchFamily="34" charset="0"/>
                <a:cs typeface="Times New Roman" panose="02020603050405020304" pitchFamily="18" charset="0"/>
              </a:rPr>
              <a:t>VISUAL STUDIO CODE</a:t>
            </a: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Visual Studio Code is a source-code editor made by Microsoft for Windows, Linux and macOS. Features include support for debugging, syntax highlighting, intelligent code completion, snippets, code refactoring, and embedded Git. Users can change the theme, keyboard shortcuts, preferences, and install extensions that add additional functionality.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Bahnschrift Light Condensed" panose="020B0502040204020203" pitchFamily="34" charset="0"/>
                <a:ea typeface="Calibri" panose="020F0502020204030204" pitchFamily="34" charset="0"/>
                <a:cs typeface="Times New Roman" panose="02020603050405020304" pitchFamily="18" charset="0"/>
              </a:rPr>
              <a:t>HTML: HYPERTEXT MARKUP LANGUAGE</a:t>
            </a: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It’s a coding language used to create pages that a web browser can display. Most of the web pages you find on the internet, including the one you’re reading this article on right now, are stored as an HTML file. Websites are a bunch of related HTML pages stored on a server somewhere. That’s why the language is frequently called the “backbone of the internet.”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Image result for javascript">
            <a:extLst>
              <a:ext uri="{FF2B5EF4-FFF2-40B4-BE49-F238E27FC236}">
                <a16:creationId xmlns:a16="http://schemas.microsoft.com/office/drawing/2014/main" id="{6BD97978-EACD-4674-93B7-A2D3D9B03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0728" y="1939137"/>
            <a:ext cx="3384936" cy="170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84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226F4-380B-449E-98F3-A269D49C85B1}"/>
              </a:ext>
            </a:extLst>
          </p:cNvPr>
          <p:cNvSpPr>
            <a:spLocks noGrp="1"/>
          </p:cNvSpPr>
          <p:nvPr>
            <p:ph idx="1"/>
          </p:nvPr>
        </p:nvSpPr>
        <p:spPr>
          <a:xfrm>
            <a:off x="954429" y="517374"/>
            <a:ext cx="9603275" cy="5823251"/>
          </a:xfrm>
        </p:spPr>
        <p:txBody>
          <a:bodyPr>
            <a:normAutofit fontScale="85000" lnSpcReduction="10000"/>
          </a:bodyPr>
          <a:lstStyle/>
          <a:p>
            <a:pPr algn="just">
              <a:lnSpc>
                <a:spcPct val="150000"/>
              </a:lnSpc>
              <a:spcAft>
                <a:spcPts val="800"/>
              </a:spcAft>
            </a:pPr>
            <a:r>
              <a:rPr lang="en-IN" sz="2000" b="1" dirty="0">
                <a:effectLst/>
                <a:latin typeface="Bahnschrift Light Condensed" panose="020B0502040204020203" pitchFamily="34" charset="0"/>
                <a:ea typeface="Calibri" panose="020F0502020204030204" pitchFamily="34" charset="0"/>
                <a:cs typeface="Times New Roman" panose="02020603050405020304" pitchFamily="18" charset="0"/>
              </a:rPr>
              <a:t>CSS: CASCADING STYLE SHEETS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Bahnschrift Light Condensed" panose="020B0502040204020203" pitchFamily="34" charset="0"/>
                <a:ea typeface="Calibri" panose="020F0502020204030204" pitchFamily="34" charset="0"/>
                <a:cs typeface="Times New Roman" panose="02020603050405020304" pitchFamily="18" charset="0"/>
              </a:rPr>
              <a:t>Cascading Style Sheets (CSS) is a stylesheet language used to describe the presentation of a document written in HTML or XML (including XML dialects such as SVG, MathML or XHTML). CSS describes how elements should be </a:t>
            </a:r>
          </a:p>
          <a:p>
            <a:pPr algn="just">
              <a:lnSpc>
                <a:spcPct val="150000"/>
              </a:lnSpc>
              <a:spcAft>
                <a:spcPts val="800"/>
              </a:spcAft>
            </a:pPr>
            <a:r>
              <a:rPr lang="en-IN" sz="2000" dirty="0">
                <a:effectLst/>
                <a:latin typeface="Bahnschrift Light Condensed" panose="020B0502040204020203" pitchFamily="34" charset="0"/>
                <a:ea typeface="Calibri" panose="020F0502020204030204" pitchFamily="34" charset="0"/>
                <a:cs typeface="Times New Roman" panose="02020603050405020304" pitchFamily="18" charset="0"/>
              </a:rPr>
              <a:t>rendered on screen, on paper, in speech, or on other media.</a:t>
            </a:r>
          </a:p>
          <a:p>
            <a:pPr algn="just">
              <a:lnSpc>
                <a:spcPct val="150000"/>
              </a:lnSpc>
              <a:spcAft>
                <a:spcPts val="800"/>
              </a:spcAft>
            </a:pPr>
            <a:r>
              <a:rPr lang="en-US" sz="1600" b="0" i="0" dirty="0">
                <a:solidFill>
                  <a:srgbClr val="666666"/>
                </a:solidFill>
                <a:effectLst/>
                <a:latin typeface="Roboto" panose="020B0604020202020204" pitchFamily="2" charset="0"/>
              </a:rPr>
              <a:t>ReactJS is </a:t>
            </a:r>
            <a:r>
              <a:rPr lang="en-US" sz="1600" b="1" i="0" dirty="0">
                <a:solidFill>
                  <a:srgbClr val="666666"/>
                </a:solidFill>
                <a:effectLst/>
                <a:latin typeface="Roboto" panose="020B0604020202020204" pitchFamily="2" charset="0"/>
              </a:rPr>
              <a:t>JavaScript library used for building reusable UI components</a:t>
            </a:r>
            <a:r>
              <a:rPr lang="en-US" sz="1600" b="0" i="0" dirty="0">
                <a:solidFill>
                  <a:srgbClr val="666666"/>
                </a:solidFill>
                <a:effectLst/>
                <a:latin typeface="Roboto" panose="020B0604020202020204" pitchFamily="2" charset="0"/>
              </a:rPr>
              <a:t>. According to React official documentation.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effectLst/>
                <a:latin typeface="Bahnschrift Light Condensed" panose="020B0502040204020203" pitchFamily="34" charset="0"/>
                <a:ea typeface="Calibri" panose="020F0502020204030204" pitchFamily="34" charset="0"/>
                <a:cs typeface="Times New Roman" panose="02020603050405020304" pitchFamily="18" charset="0"/>
              </a:rPr>
              <a:t>JAVASCRIPT</a:t>
            </a: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It is a scripting language used to create and control dynamic website content, i.e., anything that moves, refreshes, or otherwise changes on your screen without requiring you to manually reload a web page. Features like: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animated graphics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photo slideshows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autocomplete text suggestions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800" dirty="0">
                <a:effectLst/>
                <a:latin typeface="Bahnschrift Light Condensed" panose="020B0502040204020203" pitchFamily="34" charset="0"/>
                <a:ea typeface="Calibri" panose="020F0502020204030204" pitchFamily="34" charset="0"/>
                <a:cs typeface="Times New Roman" panose="02020603050405020304" pitchFamily="18" charset="0"/>
              </a:rPr>
              <a:t>interactive 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200" dirty="0"/>
          </a:p>
          <a:p>
            <a:endParaRPr lang="en-IN" dirty="0"/>
          </a:p>
        </p:txBody>
      </p:sp>
      <p:pic>
        <p:nvPicPr>
          <p:cNvPr id="4" name="Picture 3" descr="Image result for react.js">
            <a:extLst>
              <a:ext uri="{FF2B5EF4-FFF2-40B4-BE49-F238E27FC236}">
                <a16:creationId xmlns:a16="http://schemas.microsoft.com/office/drawing/2014/main" id="{FA3FD49E-8C6E-46B3-AC68-94C6DA2D5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096" y="4187254"/>
            <a:ext cx="57150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61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BFE474-B10C-4714-AD58-7353D0014578}"/>
              </a:ext>
            </a:extLst>
          </p:cNvPr>
          <p:cNvSpPr>
            <a:spLocks noGrp="1"/>
          </p:cNvSpPr>
          <p:nvPr>
            <p:ph type="title"/>
          </p:nvPr>
        </p:nvSpPr>
        <p:spPr>
          <a:xfrm>
            <a:off x="1451579" y="964317"/>
            <a:ext cx="9603275" cy="1049235"/>
          </a:xfrm>
        </p:spPr>
        <p:txBody>
          <a:bodyPr/>
          <a:lstStyle/>
          <a:p>
            <a:r>
              <a:rPr lang="en-US" dirty="0"/>
              <a:t>Project overview</a:t>
            </a:r>
            <a:endParaRPr lang="en-IN" dirty="0"/>
          </a:p>
        </p:txBody>
      </p:sp>
      <p:sp>
        <p:nvSpPr>
          <p:cNvPr id="6" name="Content Placeholder 5">
            <a:extLst>
              <a:ext uri="{FF2B5EF4-FFF2-40B4-BE49-F238E27FC236}">
                <a16:creationId xmlns:a16="http://schemas.microsoft.com/office/drawing/2014/main" id="{4FCD2558-1CAC-41AE-8332-812996AB54B5}"/>
              </a:ext>
            </a:extLst>
          </p:cNvPr>
          <p:cNvSpPr>
            <a:spLocks noGrp="1"/>
          </p:cNvSpPr>
          <p:nvPr>
            <p:ph idx="1"/>
          </p:nvPr>
        </p:nvSpPr>
        <p:spPr>
          <a:xfrm>
            <a:off x="1057246" y="2530136"/>
            <a:ext cx="10661277" cy="3940596"/>
          </a:xfrm>
        </p:spPr>
        <p:txBody>
          <a:bodyPr>
            <a:normAutofit/>
          </a:bodyPr>
          <a:lstStyle/>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In today’s world of internet people want everything with ease ,ordering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food,clothes</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daily essentials and everything now people have shifted their move towards online shopping and transaction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Moreover everyone nowadays wants easy in everything thus this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PseudoHome</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will get oneself 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Better platform to find ones daily essential needs easily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pic>
        <p:nvPicPr>
          <p:cNvPr id="4" name="Picture 3" descr="Website Designing Ahmedabad India">
            <a:extLst>
              <a:ext uri="{FF2B5EF4-FFF2-40B4-BE49-F238E27FC236}">
                <a16:creationId xmlns:a16="http://schemas.microsoft.com/office/drawing/2014/main" id="{B01A7F01-52E3-465A-AD6E-4048D76F1DE4}"/>
              </a:ext>
            </a:extLst>
          </p:cNvPr>
          <p:cNvPicPr>
            <a:picLocks noChangeAspect="1" noChangeArrowheads="1"/>
          </p:cNvPicPr>
          <p:nvPr/>
        </p:nvPicPr>
        <p:blipFill>
          <a:blip r:embed="rId2"/>
          <a:srcRect/>
          <a:stretch>
            <a:fillRect/>
          </a:stretch>
        </p:blipFill>
        <p:spPr bwMode="auto">
          <a:xfrm>
            <a:off x="7403977" y="3613232"/>
            <a:ext cx="3048000" cy="2857500"/>
          </a:xfrm>
          <a:prstGeom prst="rect">
            <a:avLst/>
          </a:prstGeom>
          <a:noFill/>
        </p:spPr>
      </p:pic>
    </p:spTree>
    <p:extLst>
      <p:ext uri="{BB962C8B-B14F-4D97-AF65-F5344CB8AC3E}">
        <p14:creationId xmlns:p14="http://schemas.microsoft.com/office/powerpoint/2010/main" val="167711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7236-4EB0-474C-8755-3FE8A85BBA40}"/>
              </a:ext>
            </a:extLst>
          </p:cNvPr>
          <p:cNvSpPr>
            <a:spLocks noGrp="1"/>
          </p:cNvSpPr>
          <p:nvPr>
            <p:ph type="title"/>
          </p:nvPr>
        </p:nvSpPr>
        <p:spPr/>
        <p:txBody>
          <a:bodyPr/>
          <a:lstStyle/>
          <a:p>
            <a:r>
              <a:rPr lang="en-US" dirty="0"/>
              <a:t>Project snip</a:t>
            </a:r>
            <a:endParaRPr lang="en-IN" dirty="0"/>
          </a:p>
        </p:txBody>
      </p:sp>
      <p:pic>
        <p:nvPicPr>
          <p:cNvPr id="1026" name="Picture 2">
            <a:extLst>
              <a:ext uri="{FF2B5EF4-FFF2-40B4-BE49-F238E27FC236}">
                <a16:creationId xmlns:a16="http://schemas.microsoft.com/office/drawing/2014/main" id="{7D35F35E-D2D5-4B8E-9F4D-137D97FA7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914" y="2669651"/>
            <a:ext cx="50628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BB01A8C9-CF70-4803-9739-6BE54D660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287" y="2673927"/>
            <a:ext cx="5163412" cy="252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33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9775282-7306-4EE0-8ADD-1F1D7DB01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9" y="677863"/>
            <a:ext cx="4897299"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61E04DBD-6709-495A-BF68-13685BAC3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804" y="715962"/>
            <a:ext cx="5116297"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C785D411-125B-40DF-8BAF-D7A200820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92" y="3459162"/>
            <a:ext cx="5730875"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4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174-7986-494F-8757-FF4C51403F6D}"/>
              </a:ext>
            </a:extLst>
          </p:cNvPr>
          <p:cNvSpPr>
            <a:spLocks noGrp="1"/>
          </p:cNvSpPr>
          <p:nvPr>
            <p:ph type="title"/>
          </p:nvPr>
        </p:nvSpPr>
        <p:spPr>
          <a:xfrm>
            <a:off x="1384916" y="1899821"/>
            <a:ext cx="5918214" cy="971499"/>
          </a:xfrm>
        </p:spPr>
        <p:txBody>
          <a:bodyPr/>
          <a:lstStyle/>
          <a:p>
            <a:r>
              <a:rPr lang="en-US" dirty="0"/>
              <a:t>FUTURE SCOPE AND CONCLUSION</a:t>
            </a:r>
            <a:endParaRPr lang="en-IN" dirty="0"/>
          </a:p>
        </p:txBody>
      </p:sp>
      <p:pic>
        <p:nvPicPr>
          <p:cNvPr id="9" name="Picture Placeholder 8">
            <a:extLst>
              <a:ext uri="{FF2B5EF4-FFF2-40B4-BE49-F238E27FC236}">
                <a16:creationId xmlns:a16="http://schemas.microsoft.com/office/drawing/2014/main" id="{0866AC8F-BAFF-4699-8DAF-F746ED3AA59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146" r="21146"/>
          <a:stretch>
            <a:fillRect/>
          </a:stretch>
        </p:blipFill>
        <p:spPr>
          <a:xfrm>
            <a:off x="8346331" y="1129512"/>
            <a:ext cx="2791171" cy="3866327"/>
          </a:xfrm>
        </p:spPr>
      </p:pic>
      <p:sp>
        <p:nvSpPr>
          <p:cNvPr id="3" name="Content Placeholder 2">
            <a:extLst>
              <a:ext uri="{FF2B5EF4-FFF2-40B4-BE49-F238E27FC236}">
                <a16:creationId xmlns:a16="http://schemas.microsoft.com/office/drawing/2014/main" id="{E2A5A182-46CC-4265-A971-891E47E848D3}"/>
              </a:ext>
            </a:extLst>
          </p:cNvPr>
          <p:cNvSpPr>
            <a:spLocks noGrp="1"/>
          </p:cNvSpPr>
          <p:nvPr>
            <p:ph type="body" sz="half" idx="2"/>
          </p:nvPr>
        </p:nvSpPr>
        <p:spPr>
          <a:xfrm>
            <a:off x="633157" y="3062676"/>
            <a:ext cx="7421732" cy="3231471"/>
          </a:xfrm>
        </p:spPr>
        <p:txBody>
          <a:bodyPr>
            <a:normAutofit/>
          </a:bodyPr>
          <a:lstStyle/>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Our future is full of AI and data science and everything is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gtting</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shorter and smaller and people nowadays wants to do nothing hard work everyone wants easy in everything thy are doing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Students are going and will be going in future too to other cities to study and that’s where this website </a:t>
            </a:r>
            <a:r>
              <a:rPr lang="en-US" sz="1800" dirty="0" err="1">
                <a:effectLst/>
                <a:latin typeface="Bahnschrift Light Condensed" panose="020B0502040204020203" pitchFamily="34" charset="0"/>
                <a:ea typeface="Calibri" panose="020F0502020204030204" pitchFamily="34" charset="0"/>
                <a:cs typeface="Times New Roman" panose="02020603050405020304" pitchFamily="18" charset="0"/>
              </a:rPr>
              <a:t>PseudoHome</a:t>
            </a:r>
            <a:r>
              <a:rPr lang="en-US" sz="1800" dirty="0">
                <a:effectLst/>
                <a:latin typeface="Bahnschrift Light Condensed" panose="020B0502040204020203" pitchFamily="34" charset="0"/>
                <a:ea typeface="Calibri" panose="020F0502020204030204" pitchFamily="34" charset="0"/>
                <a:cs typeface="Times New Roman" panose="02020603050405020304" pitchFamily="18" charset="0"/>
              </a:rPr>
              <a:t> will provide with all daily functions in a single place with proper ratings and visuals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6998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9CC0B-2121-4F9E-AD5F-564EA51921E2}"/>
              </a:ext>
            </a:extLst>
          </p:cNvPr>
          <p:cNvSpPr>
            <a:spLocks noGrp="1"/>
          </p:cNvSpPr>
          <p:nvPr>
            <p:ph type="title"/>
          </p:nvPr>
        </p:nvSpPr>
        <p:spPr>
          <a:xfrm>
            <a:off x="1340528" y="1544715"/>
            <a:ext cx="8756865" cy="2272683"/>
          </a:xfrm>
        </p:spPr>
        <p:txBody>
          <a:bodyPr/>
          <a:lstStyle/>
          <a:p>
            <a:r>
              <a:rPr lang="en-US" dirty="0"/>
              <a:t>Thank you</a:t>
            </a:r>
            <a:endParaRPr lang="en-IN" dirty="0"/>
          </a:p>
        </p:txBody>
      </p:sp>
    </p:spTree>
    <p:extLst>
      <p:ext uri="{BB962C8B-B14F-4D97-AF65-F5344CB8AC3E}">
        <p14:creationId xmlns:p14="http://schemas.microsoft.com/office/powerpoint/2010/main" val="37298495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218</TotalTime>
  <Words>517</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Bahnschrift Light Condensed</vt:lpstr>
      <vt:lpstr>Calibri</vt:lpstr>
      <vt:lpstr>Garamond</vt:lpstr>
      <vt:lpstr>Roboto</vt:lpstr>
      <vt:lpstr>Symbol</vt:lpstr>
      <vt:lpstr>Organic</vt:lpstr>
      <vt:lpstr>PSEUDOHOME</vt:lpstr>
      <vt:lpstr>INTRODUCTION</vt:lpstr>
      <vt:lpstr>Tools and terminology used</vt:lpstr>
      <vt:lpstr>PowerPoint Presentation</vt:lpstr>
      <vt:lpstr>Project overview</vt:lpstr>
      <vt:lpstr>Project snip</vt:lpstr>
      <vt:lpstr>PowerPoint Presentation</vt:lpstr>
      <vt:lpstr>FUTURE SCOPE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Preetam Sahu</dc:creator>
  <cp:lastModifiedBy>Aniket Keshri</cp:lastModifiedBy>
  <cp:revision>10</cp:revision>
  <dcterms:created xsi:type="dcterms:W3CDTF">2021-12-30T16:11:49Z</dcterms:created>
  <dcterms:modified xsi:type="dcterms:W3CDTF">2022-03-04T06:17:57Z</dcterms:modified>
</cp:coreProperties>
</file>