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
<Relationships xmlns="http://schemas.openxmlformats.org/package/2006/relationships">
  <Relationship Id="rId1" Target="ppt/presentation.xml" Type="http://schemas.openxmlformats.org/officeDocument/2006/relationships/officeDocument"/>
  <Relationship Id="rId2" Target="docProps/core.xml" Type="http://schemas.openxmlformats.org/package/2006/relationships/metadata/core-properties"/>
  <Relationship Id="rId3" Target="docProps/app.xml" Type="http://schemas.openxmlformats.org/officeDocument/2006/relationships/extended-properties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</Relationships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Col1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Col2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</c:ser>
        <c:gapWidth val="100"/>
        <c:overlap val="0"/>
        <c:axId val="85034977"/>
        <c:axId val="98341644"/>
      </c:barChart>
      <c:catAx>
        <c:axId val="85034977"/>
        <c:scaling>
          <c:orientation val="minMax"/>
        </c:scaling>
        <c:delete val="0"/>
        <c:axPos val="b"/>
        <c:numFmt formatCode="DD/MM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98341644"/>
        <c:crosses val="autoZero"/>
        <c:auto val="1"/>
        <c:lblAlgn val="ctr"/>
        <c:lblOffset val="100"/>
      </c:catAx>
      <c:valAx>
        <c:axId val="9834164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8503497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ruby.png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ruby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 />
  <Relationship Id="rId2" Type="http://schemas.openxmlformats.org/officeDocument/2006/relationships/image" Target="../media/ruby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ruby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chart" Target="../charts/chart8.xml"/>
  <Relationship Id="rId2" Type="http://schemas.openxmlformats.org/officeDocument/2006/relationships/slideLayout" Target="../slideLayouts/2.xml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Introduction Slide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Introduction 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Textual Slide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Item 1</a:t>
            </a:r>
          </a:p>
          <a:p>
            <a:r>
              <a:rPr dirty="0" lang="en-US" smtClean="0"/>
              <a:t>Item 2</a:t>
            </a:r>
          </a:p>
          <a:p>
            <a:r>
              <a:rPr dirty="0" lang="en-US" smtClean="0"/>
              <a:t>Item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Image Slide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1524000"/>
            <a:ext cx="2540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Image Slide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381000"/>
            <a:ext cx="1016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Picture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Picture size: 2MB</a:t>
            </a:r>
          </a:p>
          <a:p>
            <a:r>
              <a:rPr lang="en-US" dirty="0" smtClean="0"/>
              <a:t>Picture author: Unknown Rubyist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2540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Description Slide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762000"/>
            <a:ext cx="2540000" cy="19812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Picture description, long text</a:t>
            </a:r>
          </a:p>
          <a:p>
            <a:r>
              <a:rPr lang="en-US" dirty="0" smtClean="0"/>
              <a:t>Additional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Table Slide</a:t>
            </a:r>
            <a:endParaRPr dirty="0" lang="en-US"/>
          </a:p>
        </p:txBody>
      </p:sp>
      <p:graphicFrame>
        <p:nvGraphicFramePr>
          <p:cNvPr id="87" name="Table 2"/>
          <p:cNvGraphicFramePr/>
          <p:nvPr/>
        </p:nvGraphicFramePr>
        <p:xfrm>
          <a:off x="2066760" y="2365560"/>
          <a:ext cx="5075280" cy="215928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HeaderA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HeaderB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Chart Slide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42" name=""/>
          <p:cNvGraphicFramePr/>
          <p:nvPr/>
        </p:nvGraphicFramePr>
        <p:xfrm>
          <a:off x="2175840" y="2237040"/>
          <a:ext cx="5766840" cy="323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Introduction Slide</vt:lpstr>
      <vt:lpstr>Textual Slide</vt:lpstr>
      <vt:lpstr>Image Slide</vt:lpstr>
      <vt:lpstr>Image Slide</vt:lpstr>
      <vt:lpstr>Text Picture Slide</vt:lpstr>
      <vt:lpstr>Picture Description Slide</vt:lpstr>
      <vt:lpstr>Table Slide</vt:lpstr>
      <vt:lpstr>Chart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