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EDD3B0-85AE-BBDC-C0DD-84EEE271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49"/>
            <a:ext cx="12192000" cy="62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91101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a media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 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471</Words>
  <Application>Microsoft Macintosh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3</cp:revision>
  <dcterms:created xsi:type="dcterms:W3CDTF">2022-09-19T21:00:54Z</dcterms:created>
  <dcterms:modified xsi:type="dcterms:W3CDTF">2022-09-19T23:57:56Z</dcterms:modified>
</cp:coreProperties>
</file>