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27DBCA-D357-C43C-8624-5A4DC6CF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54"/>
            <a:ext cx="12192000" cy="62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9C72E8-6C50-BC0A-672E-E2B7281320D8}"/>
              </a:ext>
            </a:extLst>
          </p:cNvPr>
          <p:cNvSpPr txBox="1"/>
          <p:nvPr/>
        </p:nvSpPr>
        <p:spPr>
          <a:xfrm>
            <a:off x="424542" y="1132114"/>
            <a:ext cx="115497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look for interviews about VR captures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 ,Video V 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'Interview'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CONTAINS (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'VR'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550</Words>
  <Application>Microsoft Macintosh PowerPoint</Application>
  <PresentationFormat>Widescreen</PresentationFormat>
  <Paragraphs>153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6</cp:revision>
  <dcterms:created xsi:type="dcterms:W3CDTF">2022-09-19T21:00:54Z</dcterms:created>
  <dcterms:modified xsi:type="dcterms:W3CDTF">2022-09-20T15:45:51Z</dcterms:modified>
</cp:coreProperties>
</file>