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3CDB-90E8-0CD6-EBEB-75D59C7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0A5-075F-F446-5257-E59F7128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0E0F-0723-D8E4-6D31-C924D73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393-47EE-C043-9B34-71488AF7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59E2-72FB-10A9-398D-7AEDA221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CD4-967A-035F-B68E-ACCBAC9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8E20-8357-8135-6CAC-D9C59C64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6544-E257-7EB0-09E3-8BCBBEF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6CB2-1EC7-1577-67CA-7FA569F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B96-9FC2-3E59-5E4A-78B87199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74320-FDD9-958D-3EB2-69DDA14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0BA6-1D48-F3B9-0FC4-66E32D3F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C8E3-B168-DCC9-CFF1-DD34CD30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3C7E-7A20-CAE6-19B5-F2190B9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74A5-5CAD-3A63-CC9A-990B66F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6A4-7519-BD71-3B31-C32E9DCA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47B-8A5A-7482-F689-36F442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609B-0169-28C0-FE05-8034B0A2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56F7-DB43-DF21-9D9C-E5975575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4B1C-9C10-7693-936D-A60060A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6A07-AF1E-EBCB-A890-576AC3D2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8AC0-4827-AB45-FB4C-E2A28905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7E87-F43C-D24E-FDA2-7D09449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41C-9E52-BE47-E1A5-3F7E002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E251-8C5D-44AE-4954-5F7F0985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4EDA-B191-5F0B-EA23-BF888E0D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7503-43C8-8F09-2EDA-51E7981E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F99C-9C4B-356B-6F8D-0A7749EF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CF99-AD5C-C314-4257-E523AD1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A683-5296-10D6-79A4-D4A6E3F0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CECC-60D3-6F91-C27A-01CAE3C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266A-277C-A236-1B0B-BE407B6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E7B9-7F2B-98B1-595D-B564DBC5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335A-B4C2-5F07-9741-F67BEA5B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66C5E-491F-9471-660E-3C8EDAB3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CA48F-2A00-D7F5-8FDC-9764D43D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764C-15CD-989F-76AE-2D1FDFE3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AB1A6-70A2-3F84-6C50-22B81E5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91449-5593-0A74-3E88-CD219AA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1F6-2A10-0986-7E76-CE96805D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149-9897-2429-88EF-ED95A692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5EC56-30BD-6347-084E-7F9898E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7D84-B424-F96B-778D-0B162E35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45B0-9D3C-E3EF-FC69-0F33082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F3401-1423-A7F5-22E1-4B3D67B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5F3-3266-93C0-C772-0B2B79E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5D3-5F09-BDF8-6BEB-BFAE4C0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C60-256B-7754-C430-43CE82F3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3AD3-78AD-7C7A-0306-552B226C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791F-10D3-A0B4-8D6D-75CDB50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0597-38D0-A3B4-1C58-B689C1B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2B5A-EF15-1DE5-E0B4-564F1BA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DB4-67C1-760C-6AF0-3E7813F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FC71-F4AE-6997-C131-7EB0A3F28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B652-0607-E4A9-DB06-32E1E29D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6C65-0D53-7087-4476-141F3ED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CD704-FF39-0C62-3B23-81DE2D9D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1592-1B1F-EF85-CBDA-D910B76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CE56-B261-D388-729E-9436355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EC77-A8B7-45DC-E92D-16C857D5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DF31-8351-BE8A-0D95-DD95EE0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509-E46D-5449-B970-3AC430F5BDE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DC-698C-A6FB-A400-F1404B1E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178-86F2-3596-65FB-073412C7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9636CC-46AF-7560-5211-029B04889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EDD3B0-85AE-BBDC-C0DD-84EEE271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049"/>
            <a:ext cx="12192000" cy="62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1FCBE-264B-2F48-26CA-B861AC2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4211"/>
              </p:ext>
            </p:extLst>
          </p:nvPr>
        </p:nvGraphicFramePr>
        <p:xfrm>
          <a:off x="1088081" y="256832"/>
          <a:ext cx="9398001" cy="179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85">
                  <a:extLst>
                    <a:ext uri="{9D8B030D-6E8A-4147-A177-3AD203B41FA5}">
                      <a16:colId xmlns:a16="http://schemas.microsoft.com/office/drawing/2014/main" val="225633023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594954601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1510169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54813424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199298501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427686888"/>
                    </a:ext>
                  </a:extLst>
                </a:gridCol>
                <a:gridCol w="1243574">
                  <a:extLst>
                    <a:ext uri="{9D8B030D-6E8A-4147-A177-3AD203B41FA5}">
                      <a16:colId xmlns:a16="http://schemas.microsoft.com/office/drawing/2014/main" val="901535206"/>
                    </a:ext>
                  </a:extLst>
                </a:gridCol>
                <a:gridCol w="1547347">
                  <a:extLst>
                    <a:ext uri="{9D8B030D-6E8A-4147-A177-3AD203B41FA5}">
                      <a16:colId xmlns:a16="http://schemas.microsoft.com/office/drawing/2014/main" val="147229870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43885203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41311485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person_id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topic_id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audio_id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graphics_id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media_topic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media_location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42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World in a Cell_Nick Promo_Draft 5_0309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628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WiaC_Trailer_v1_20190630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8566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49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WiaC_5min_Video_v2_20190630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30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WiaC_Demo_Trailer_07242020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948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689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Video_15_mRNA_animation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29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968963-3618-A84F-D7AA-A7045E155200}"/>
              </a:ext>
            </a:extLst>
          </p:cNvPr>
          <p:cNvSpPr txBox="1"/>
          <p:nvPr/>
        </p:nvSpPr>
        <p:spPr>
          <a:xfrm>
            <a:off x="10807339" y="543697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8C15BA-255F-1297-3361-939F3EB80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1826"/>
              </p:ext>
            </p:extLst>
          </p:nvPr>
        </p:nvGraphicFramePr>
        <p:xfrm>
          <a:off x="1088081" y="2527729"/>
          <a:ext cx="2476500" cy="200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47293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008451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6915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Cellular Components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13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cellular_component_name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0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98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Glucose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416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7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GLP1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82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PKA Catalytic Domain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4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77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Mitochondrion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31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6452A9-6339-2183-DC12-EE20B0C1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3496"/>
              </p:ext>
            </p:extLst>
          </p:nvPr>
        </p:nvGraphicFramePr>
        <p:xfrm>
          <a:off x="4757351" y="2525395"/>
          <a:ext cx="5869461" cy="189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94">
                  <a:extLst>
                    <a:ext uri="{9D8B030D-6E8A-4147-A177-3AD203B41FA5}">
                      <a16:colId xmlns:a16="http://schemas.microsoft.com/office/drawing/2014/main" val="1773870979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709425892"/>
                    </a:ext>
                  </a:extLst>
                </a:gridCol>
                <a:gridCol w="1197663">
                  <a:extLst>
                    <a:ext uri="{9D8B030D-6E8A-4147-A177-3AD203B41FA5}">
                      <a16:colId xmlns:a16="http://schemas.microsoft.com/office/drawing/2014/main" val="3394999292"/>
                    </a:ext>
                  </a:extLst>
                </a:gridCol>
                <a:gridCol w="1490222">
                  <a:extLst>
                    <a:ext uri="{9D8B030D-6E8A-4147-A177-3AD203B41FA5}">
                      <a16:colId xmlns:a16="http://schemas.microsoft.com/office/drawing/2014/main" val="3071812543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2080179900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481807039"/>
                    </a:ext>
                  </a:extLst>
                </a:gridCol>
              </a:tblGrid>
              <a:tr h="18066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627126"/>
                  </a:ext>
                </a:extLst>
              </a:tr>
              <a:tr h="352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video_size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video_runtime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video_url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29089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86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256779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5:04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608468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3:09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45950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24342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4:07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07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4990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1:05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Animation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2897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65456-551A-34F7-444E-DA7B52E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7779"/>
              </p:ext>
            </p:extLst>
          </p:nvPr>
        </p:nvGraphicFramePr>
        <p:xfrm>
          <a:off x="3564581" y="5474381"/>
          <a:ext cx="3619500" cy="72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0">
                  <a:extLst>
                    <a:ext uri="{9D8B030D-6E8A-4147-A177-3AD203B41FA5}">
                      <a16:colId xmlns:a16="http://schemas.microsoft.com/office/drawing/2014/main" val="2034600300"/>
                    </a:ext>
                  </a:extLst>
                </a:gridCol>
                <a:gridCol w="1548500">
                  <a:extLst>
                    <a:ext uri="{9D8B030D-6E8A-4147-A177-3AD203B41FA5}">
                      <a16:colId xmlns:a16="http://schemas.microsoft.com/office/drawing/2014/main" val="2418464991"/>
                    </a:ext>
                  </a:extLst>
                </a:gridCol>
                <a:gridCol w="826500">
                  <a:extLst>
                    <a:ext uri="{9D8B030D-6E8A-4147-A177-3AD203B41FA5}">
                      <a16:colId xmlns:a16="http://schemas.microsoft.com/office/drawing/2014/main" val="42301052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49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148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887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36EBF-1F77-6711-BEE2-129C7A83E06F}"/>
              </a:ext>
            </a:extLst>
          </p:cNvPr>
          <p:cNvSpPr txBox="1"/>
          <p:nvPr/>
        </p:nvSpPr>
        <p:spPr>
          <a:xfrm>
            <a:off x="4376057" y="4942114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 Final Result</a:t>
            </a:r>
          </a:p>
        </p:txBody>
      </p:sp>
    </p:spTree>
    <p:extLst>
      <p:ext uri="{BB962C8B-B14F-4D97-AF65-F5344CB8AC3E}">
        <p14:creationId xmlns:p14="http://schemas.microsoft.com/office/powerpoint/2010/main" val="334910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CF21F-7F9E-0F79-AD07-A47F7049A40F}"/>
              </a:ext>
            </a:extLst>
          </p:cNvPr>
          <p:cNvSpPr txBox="1"/>
          <p:nvPr/>
        </p:nvSpPr>
        <p:spPr>
          <a:xfrm>
            <a:off x="1132114" y="1001486"/>
            <a:ext cx="10923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Videos which have Insulin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cellular component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them.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br>
              <a:rPr lang="en-IN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3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3C37-EAC5-5E79-7002-F5A13989763D}"/>
              </a:ext>
            </a:extLst>
          </p:cNvPr>
          <p:cNvSpPr txBox="1"/>
          <p:nvPr/>
        </p:nvSpPr>
        <p:spPr>
          <a:xfrm>
            <a:off x="511628" y="335845"/>
            <a:ext cx="119113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about such a video which has a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(Alex)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(Helen) talking about cellular component X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Cellular_Components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P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'Alex'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'Helen'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473</Words>
  <Application>Microsoft Macintosh PowerPoint</Application>
  <PresentationFormat>Widescreen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4</cp:revision>
  <dcterms:created xsi:type="dcterms:W3CDTF">2022-09-19T21:00:54Z</dcterms:created>
  <dcterms:modified xsi:type="dcterms:W3CDTF">2022-09-20T00:01:26Z</dcterms:modified>
</cp:coreProperties>
</file>