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EDD3B0-85AE-BBDC-C0DD-84EEE271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49"/>
            <a:ext cx="12192000" cy="62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World in a Cell_Nick Promo_Draft 5_0309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WiaC_Trailer_v1_20190630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779"/>
              </p:ext>
            </p:extLst>
          </p:nvPr>
        </p:nvGraphicFramePr>
        <p:xfrm>
          <a:off x="3564581" y="5474381"/>
          <a:ext cx="3619500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548500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4D683-D254-6A99-6564-6D117172ACC5}"/>
              </a:ext>
            </a:extLst>
          </p:cNvPr>
          <p:cNvSpPr txBox="1"/>
          <p:nvPr/>
        </p:nvSpPr>
        <p:spPr>
          <a:xfrm>
            <a:off x="391886" y="14151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475</Words>
  <Application>Microsoft Macintosh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5</cp:revision>
  <dcterms:created xsi:type="dcterms:W3CDTF">2022-09-19T21:00:54Z</dcterms:created>
  <dcterms:modified xsi:type="dcterms:W3CDTF">2022-09-20T00:20:05Z</dcterms:modified>
</cp:coreProperties>
</file>