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290C-83DA-4524-B172-B0C0B54325F6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32B2-FB78-4472-BCBB-7C9F029F3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33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290C-83DA-4524-B172-B0C0B54325F6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32B2-FB78-4472-BCBB-7C9F029F3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38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290C-83DA-4524-B172-B0C0B54325F6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32B2-FB78-4472-BCBB-7C9F029F3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612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290C-83DA-4524-B172-B0C0B54325F6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32B2-FB78-4472-BCBB-7C9F029F383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9882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290C-83DA-4524-B172-B0C0B54325F6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32B2-FB78-4472-BCBB-7C9F029F3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624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290C-83DA-4524-B172-B0C0B54325F6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32B2-FB78-4472-BCBB-7C9F029F3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724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290C-83DA-4524-B172-B0C0B54325F6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32B2-FB78-4472-BCBB-7C9F029F3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299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290C-83DA-4524-B172-B0C0B54325F6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32B2-FB78-4472-BCBB-7C9F029F3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393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290C-83DA-4524-B172-B0C0B54325F6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32B2-FB78-4472-BCBB-7C9F029F3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10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290C-83DA-4524-B172-B0C0B54325F6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32B2-FB78-4472-BCBB-7C9F029F3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36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290C-83DA-4524-B172-B0C0B54325F6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32B2-FB78-4472-BCBB-7C9F029F3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91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290C-83DA-4524-B172-B0C0B54325F6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32B2-FB78-4472-BCBB-7C9F029F3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03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290C-83DA-4524-B172-B0C0B54325F6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32B2-FB78-4472-BCBB-7C9F029F3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98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290C-83DA-4524-B172-B0C0B54325F6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32B2-FB78-4472-BCBB-7C9F029F3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6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290C-83DA-4524-B172-B0C0B54325F6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32B2-FB78-4472-BCBB-7C9F029F3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09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290C-83DA-4524-B172-B0C0B54325F6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32B2-FB78-4472-BCBB-7C9F029F3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49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290C-83DA-4524-B172-B0C0B54325F6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32B2-FB78-4472-BCBB-7C9F029F3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85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35290C-83DA-4524-B172-B0C0B54325F6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432B2-FB78-4472-BCBB-7C9F029F3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856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8E426-88B9-624E-DF76-D19AF4909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29553"/>
            <a:ext cx="8825658" cy="2644588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NREGA Project Analysis     </a:t>
            </a:r>
            <a:br>
              <a:rPr lang="en-US" sz="48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</a:br>
            <a:r>
              <a:rPr lang="en-US" sz="48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With</a:t>
            </a:r>
            <a:br>
              <a:rPr lang="en-US" sz="48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</a:br>
            <a:r>
              <a:rPr lang="en-US" sz="48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PowerBI</a:t>
            </a:r>
            <a:endParaRPr lang="en-IN" sz="4800" dirty="0">
              <a:solidFill>
                <a:schemeClr val="accent2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2AC94-611E-D6FD-A2FE-F1E881CC5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9897035" y="5638799"/>
            <a:ext cx="83578" cy="89647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53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378ACE-C140-CFFD-198F-50DC76C66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9358" y="0"/>
            <a:ext cx="12324817" cy="68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50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8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 Black</vt:lpstr>
      <vt:lpstr>Century Gothic</vt:lpstr>
      <vt:lpstr>Wingdings 3</vt:lpstr>
      <vt:lpstr>Ion</vt:lpstr>
      <vt:lpstr>NREGA Project Analysis      With  PowerBI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Aniket Kumar</dc:creator>
  <cp:lastModifiedBy>Aniket Kumar</cp:lastModifiedBy>
  <cp:revision>1</cp:revision>
  <dcterms:created xsi:type="dcterms:W3CDTF">2024-06-06T06:29:37Z</dcterms:created>
  <dcterms:modified xsi:type="dcterms:W3CDTF">2024-06-06T06:36:17Z</dcterms:modified>
</cp:coreProperties>
</file>