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0AC2D-192D-4201-9607-A76CA24D001A}" v="26" dt="2023-09-17T16:21:52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36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umar Singh" userId="dddc2afe9ae89b6f" providerId="LiveId" clId="{6440AC2D-192D-4201-9607-A76CA24D001A}"/>
    <pc:docChg chg="custSel addSld modSld">
      <pc:chgData name="Aniket Kumar Singh" userId="dddc2afe9ae89b6f" providerId="LiveId" clId="{6440AC2D-192D-4201-9607-A76CA24D001A}" dt="2023-09-17T16:21:52.336" v="58" actId="20577"/>
      <pc:docMkLst>
        <pc:docMk/>
      </pc:docMkLst>
      <pc:sldChg chg="modSp mod">
        <pc:chgData name="Aniket Kumar Singh" userId="dddc2afe9ae89b6f" providerId="LiveId" clId="{6440AC2D-192D-4201-9607-A76CA24D001A}" dt="2023-09-17T13:36:00.534" v="1" actId="27636"/>
        <pc:sldMkLst>
          <pc:docMk/>
          <pc:sldMk cId="799695376" sldId="257"/>
        </pc:sldMkLst>
        <pc:spChg chg="mod">
          <ac:chgData name="Aniket Kumar Singh" userId="dddc2afe9ae89b6f" providerId="LiveId" clId="{6440AC2D-192D-4201-9607-A76CA24D001A}" dt="2023-09-17T13:36:00.534" v="1" actId="27636"/>
          <ac:spMkLst>
            <pc:docMk/>
            <pc:sldMk cId="799695376" sldId="257"/>
            <ac:spMk id="3" creationId="{04ED610B-BA86-1D90-2BFB-167052A590BF}"/>
          </ac:spMkLst>
        </pc:spChg>
      </pc:sldChg>
      <pc:sldChg chg="addSp modSp mod">
        <pc:chgData name="Aniket Kumar Singh" userId="dddc2afe9ae89b6f" providerId="LiveId" clId="{6440AC2D-192D-4201-9607-A76CA24D001A}" dt="2023-09-17T13:44:14.241" v="44" actId="207"/>
        <pc:sldMkLst>
          <pc:docMk/>
          <pc:sldMk cId="1604486477" sldId="258"/>
        </pc:sldMkLst>
        <pc:spChg chg="mod">
          <ac:chgData name="Aniket Kumar Singh" userId="dddc2afe9ae89b6f" providerId="LiveId" clId="{6440AC2D-192D-4201-9607-A76CA24D001A}" dt="2023-09-17T13:44:14.241" v="44" actId="207"/>
          <ac:spMkLst>
            <pc:docMk/>
            <pc:sldMk cId="1604486477" sldId="258"/>
            <ac:spMk id="5" creationId="{01C2BAE8-B497-968C-FF13-F524A26486F3}"/>
          </ac:spMkLst>
        </pc:spChg>
        <pc:picChg chg="add mod">
          <ac:chgData name="Aniket Kumar Singh" userId="dddc2afe9ae89b6f" providerId="LiveId" clId="{6440AC2D-192D-4201-9607-A76CA24D001A}" dt="2023-09-17T13:37:31.664" v="22" actId="14100"/>
          <ac:picMkLst>
            <pc:docMk/>
            <pc:sldMk cId="1604486477" sldId="258"/>
            <ac:picMk id="3" creationId="{379573FD-4952-A105-6E87-AC9F163F4E32}"/>
          </ac:picMkLst>
        </pc:picChg>
      </pc:sldChg>
      <pc:sldChg chg="addSp modSp mod">
        <pc:chgData name="Aniket Kumar Singh" userId="dddc2afe9ae89b6f" providerId="LiveId" clId="{6440AC2D-192D-4201-9607-A76CA24D001A}" dt="2023-09-17T13:44:39.749" v="46" actId="207"/>
        <pc:sldMkLst>
          <pc:docMk/>
          <pc:sldMk cId="1241872522" sldId="259"/>
        </pc:sldMkLst>
        <pc:spChg chg="mod">
          <ac:chgData name="Aniket Kumar Singh" userId="dddc2afe9ae89b6f" providerId="LiveId" clId="{6440AC2D-192D-4201-9607-A76CA24D001A}" dt="2023-09-17T13:44:39.749" v="46" actId="207"/>
          <ac:spMkLst>
            <pc:docMk/>
            <pc:sldMk cId="1241872522" sldId="259"/>
            <ac:spMk id="3" creationId="{6D0B6CDE-0C8A-5B42-F2CF-71FD6753419D}"/>
          </ac:spMkLst>
        </pc:spChg>
        <pc:picChg chg="add mod">
          <ac:chgData name="Aniket Kumar Singh" userId="dddc2afe9ae89b6f" providerId="LiveId" clId="{6440AC2D-192D-4201-9607-A76CA24D001A}" dt="2023-09-17T13:37:50.040" v="24" actId="14100"/>
          <ac:picMkLst>
            <pc:docMk/>
            <pc:sldMk cId="1241872522" sldId="259"/>
            <ac:picMk id="4" creationId="{44C8B070-176C-67BF-3B31-64439F14B134}"/>
          </ac:picMkLst>
        </pc:picChg>
      </pc:sldChg>
      <pc:sldChg chg="modSp">
        <pc:chgData name="Aniket Kumar Singh" userId="dddc2afe9ae89b6f" providerId="LiveId" clId="{6440AC2D-192D-4201-9607-A76CA24D001A}" dt="2023-09-17T16:21:52.336" v="58" actId="20577"/>
        <pc:sldMkLst>
          <pc:docMk/>
          <pc:sldMk cId="2723520663" sldId="260"/>
        </pc:sldMkLst>
        <pc:spChg chg="mod">
          <ac:chgData name="Aniket Kumar Singh" userId="dddc2afe9ae89b6f" providerId="LiveId" clId="{6440AC2D-192D-4201-9607-A76CA24D001A}" dt="2023-09-17T16:21:52.336" v="58" actId="20577"/>
          <ac:spMkLst>
            <pc:docMk/>
            <pc:sldMk cId="2723520663" sldId="260"/>
            <ac:spMk id="6" creationId="{2D41F4D7-0012-2D30-F997-DA7381A20664}"/>
          </ac:spMkLst>
        </pc:spChg>
      </pc:sldChg>
      <pc:sldChg chg="addSp modSp mod">
        <pc:chgData name="Aniket Kumar Singh" userId="dddc2afe9ae89b6f" providerId="LiveId" clId="{6440AC2D-192D-4201-9607-A76CA24D001A}" dt="2023-09-17T13:45:29.488" v="52" actId="207"/>
        <pc:sldMkLst>
          <pc:docMk/>
          <pc:sldMk cId="3654988920" sldId="264"/>
        </pc:sldMkLst>
        <pc:spChg chg="mod">
          <ac:chgData name="Aniket Kumar Singh" userId="dddc2afe9ae89b6f" providerId="LiveId" clId="{6440AC2D-192D-4201-9607-A76CA24D001A}" dt="2023-09-17T13:45:29.488" v="52" actId="207"/>
          <ac:spMkLst>
            <pc:docMk/>
            <pc:sldMk cId="3654988920" sldId="264"/>
            <ac:spMk id="8" creationId="{8B0E6EC2-142D-0BB2-DC7A-0F271B9D9959}"/>
          </ac:spMkLst>
        </pc:spChg>
        <pc:picChg chg="add mod">
          <ac:chgData name="Aniket Kumar Singh" userId="dddc2afe9ae89b6f" providerId="LiveId" clId="{6440AC2D-192D-4201-9607-A76CA24D001A}" dt="2023-09-17T13:38:33.940" v="33" actId="14100"/>
          <ac:picMkLst>
            <pc:docMk/>
            <pc:sldMk cId="3654988920" sldId="264"/>
            <ac:picMk id="2" creationId="{9807A0B0-7904-80EF-64DD-044D65B2FC7E}"/>
          </ac:picMkLst>
        </pc:picChg>
      </pc:sldChg>
      <pc:sldChg chg="addSp delSp modSp new mod modTransition modClrScheme chgLayout">
        <pc:chgData name="Aniket Kumar Singh" userId="dddc2afe9ae89b6f" providerId="LiveId" clId="{6440AC2D-192D-4201-9607-A76CA24D001A}" dt="2023-09-17T13:40:06.992" v="41"/>
        <pc:sldMkLst>
          <pc:docMk/>
          <pc:sldMk cId="1383787240" sldId="265"/>
        </pc:sldMkLst>
        <pc:spChg chg="del mod ord">
          <ac:chgData name="Aniket Kumar Singh" userId="dddc2afe9ae89b6f" providerId="LiveId" clId="{6440AC2D-192D-4201-9607-A76CA24D001A}" dt="2023-09-17T13:36:07.691" v="3" actId="700"/>
          <ac:spMkLst>
            <pc:docMk/>
            <pc:sldMk cId="1383787240" sldId="265"/>
            <ac:spMk id="2" creationId="{5E11B3DE-6B8A-5FDE-3720-C8F2BCFD1ECB}"/>
          </ac:spMkLst>
        </pc:spChg>
        <pc:spChg chg="del">
          <ac:chgData name="Aniket Kumar Singh" userId="dddc2afe9ae89b6f" providerId="LiveId" clId="{6440AC2D-192D-4201-9607-A76CA24D001A}" dt="2023-09-17T13:36:07.691" v="3" actId="700"/>
          <ac:spMkLst>
            <pc:docMk/>
            <pc:sldMk cId="1383787240" sldId="265"/>
            <ac:spMk id="3" creationId="{4243100D-4F79-3C92-D4B2-0D18A15153D8}"/>
          </ac:spMkLst>
        </pc:spChg>
        <pc:spChg chg="add del mod ord">
          <ac:chgData name="Aniket Kumar Singh" userId="dddc2afe9ae89b6f" providerId="LiveId" clId="{6440AC2D-192D-4201-9607-A76CA24D001A}" dt="2023-09-17T13:37:05.908" v="14" actId="478"/>
          <ac:spMkLst>
            <pc:docMk/>
            <pc:sldMk cId="1383787240" sldId="265"/>
            <ac:spMk id="4" creationId="{2F1BB728-658F-7C99-A4C3-FCD08B274FE3}"/>
          </ac:spMkLst>
        </pc:spChg>
        <pc:spChg chg="add del mod">
          <ac:chgData name="Aniket Kumar Singh" userId="dddc2afe9ae89b6f" providerId="LiveId" clId="{6440AC2D-192D-4201-9607-A76CA24D001A}" dt="2023-09-17T13:36:28.790" v="8" actId="478"/>
          <ac:spMkLst>
            <pc:docMk/>
            <pc:sldMk cId="1383787240" sldId="265"/>
            <ac:spMk id="6" creationId="{3B684DFF-6062-4776-9941-145E8586821F}"/>
          </ac:spMkLst>
        </pc:spChg>
        <pc:spChg chg="add mod">
          <ac:chgData name="Aniket Kumar Singh" userId="dddc2afe9ae89b6f" providerId="LiveId" clId="{6440AC2D-192D-4201-9607-A76CA24D001A}" dt="2023-09-17T13:37:05.908" v="14" actId="478"/>
          <ac:spMkLst>
            <pc:docMk/>
            <pc:sldMk cId="1383787240" sldId="265"/>
            <ac:spMk id="10" creationId="{599FF863-FD53-0E52-05D1-8D049F4CC847}"/>
          </ac:spMkLst>
        </pc:spChg>
        <pc:picChg chg="add mod">
          <ac:chgData name="Aniket Kumar Singh" userId="dddc2afe9ae89b6f" providerId="LiveId" clId="{6440AC2D-192D-4201-9607-A76CA24D001A}" dt="2023-09-17T13:37:10.230" v="16" actId="1076"/>
          <ac:picMkLst>
            <pc:docMk/>
            <pc:sldMk cId="1383787240" sldId="265"/>
            <ac:picMk id="8" creationId="{6C508A4B-C549-6D2D-385C-F4991587C4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6DF-955F-E54E-1875-6A76C8A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91B7-36F6-DACB-961E-6FC62584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453B-C0F9-F96A-443A-71A80096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D58D-D7E1-D7E5-3BCF-C0DA2DDD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FA63-243F-387F-2BB9-8E1F57D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35D1-2D48-33EA-136A-30ECC780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CA07-A356-A850-F74D-FAD273E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7B4D-85E4-FA24-432C-F24B8B9E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EA5A-8A53-3B83-74DA-2007FF21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6DA0-7D8D-CC46-2DCE-384369A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18296-D128-6D2D-CCFF-F388AD3BE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A9692-1924-5CED-A037-F51166DB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42FF-2A24-7763-C895-FFF5F774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8FEA-3193-EA74-FD75-C5DF045B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E299-BB51-9902-4E73-4841077E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4340-0B4D-FC4D-6EE3-7E86527C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7C1C-2B42-CEA1-BC79-18EB9D15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0483-1D4B-F3E5-9D24-03802776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50B4-3549-8924-D2BC-110662F7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9097-7132-D1C0-7B2A-97870EF7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A3F-B16F-6509-9731-4DA6B7F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7F2A-127F-2223-78E5-0B141886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376C-05B2-F966-5175-D1C478D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77B1-3E47-1269-3D9E-B02D1216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A666-CE3E-009A-66AC-769BB046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2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765-500D-2232-B9CA-1BB0306C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9FC6-4E03-DFAC-FFF5-6A3BD794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71D3D-C238-5034-2948-4CD0C505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DDBD9-4031-9AC7-54DD-E3EFFFC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60A1-E0AC-2852-424B-CCBA936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EEE5-BD27-1E09-110E-4C1C2963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5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F8D-B1EE-5925-1EAA-9F06E71F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204D-6A7E-93FF-D2C3-A055DB40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6616-F653-8E54-84D0-8504A31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6A6A-663D-D8E7-1EF5-AE559689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6D47B-EFE8-0E5F-874F-F88E485E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567C2-E904-3417-7E7C-2194A34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5F164-ED03-2C21-ED2A-4838B538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6AE72-5697-F3BA-A79B-4C09F549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5072-FFE7-C786-A340-375EE41C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F25F2-E32C-F3B3-A9E3-AA62D14D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4167-1B08-8BAA-BDC9-FE830823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CC0F0-B122-C08C-C8F1-79D66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6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52189-793B-CFE2-4E70-30F6C12B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5EC4D-6FFF-9715-829B-E1F1D6FE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EBAC-A34C-F55B-D931-04C20F87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56E9-581E-F72F-6671-27333833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9A95-60EA-ED32-A9F0-6128B15F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1BF62-4675-49ED-9B80-4D27FFAD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5CF9-636C-A817-3298-DF159C7D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3593-8C34-B53B-4249-C476982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0DD-4F73-858A-22E8-8D75227D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66D2-0A9B-F563-54D7-77FA17EA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C91A4-43B1-B51E-6483-697C8033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D675E-22E2-06D8-3A52-F1925222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45C7-A7B6-D2E5-4524-74B3DB61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B190-96D5-7F18-7EB4-54AE8DE9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01C2-D435-8534-B247-7EC2F60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26A3-9FBB-E146-FC65-F99A1C74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974E-9C66-DD01-4BAE-99337C1D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1B13-5AD0-7412-F637-A3E9E55E9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EE80-E31D-4A87-9E16-77494FBF63A7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E94D-71F1-6C8C-849F-311464CF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EC7D-1708-7FF4-B72B-BB5035F52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B8-3E4B-4B7D-A2BB-79E89EA7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69588-375B-7A53-CFDB-FA87546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749"/>
            <a:ext cx="9144000" cy="3339842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     </a:t>
            </a:r>
            <a:r>
              <a:rPr lang="en-IN" sz="8800" b="1" dirty="0">
                <a:solidFill>
                  <a:schemeClr val="bg1"/>
                </a:solidFill>
              </a:rPr>
              <a:t>ELEVATE YOUR VISION</a:t>
            </a:r>
            <a:br>
              <a:rPr lang="en-IN" sz="7200" b="1" dirty="0">
                <a:solidFill>
                  <a:schemeClr val="bg1"/>
                </a:solidFill>
              </a:rPr>
            </a:br>
            <a:r>
              <a:rPr lang="en-IN" sz="7200" b="1" dirty="0">
                <a:solidFill>
                  <a:schemeClr val="bg1"/>
                </a:solidFill>
              </a:rPr>
              <a:t>	</a:t>
            </a:r>
            <a:endParaRPr lang="en-IN" sz="8500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4BA238-5C9A-F368-939F-D7072F2F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10320670" cy="2703069"/>
          </a:xfrm>
        </p:spPr>
        <p:txBody>
          <a:bodyPr>
            <a:normAutofit fontScale="92500" lnSpcReduction="20000"/>
          </a:bodyPr>
          <a:lstStyle/>
          <a:p>
            <a:r>
              <a:rPr lang="en-IN" sz="11500" b="1" dirty="0">
                <a:solidFill>
                  <a:schemeClr val="bg1"/>
                </a:solidFill>
              </a:rPr>
              <a:t>THE REVOLUTION IS HERE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38316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24F7-6E51-3120-AB74-9106111E3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INTRODUCING THE FUTURE:</a:t>
            </a:r>
            <a:br>
              <a:rPr lang="en-IN" sz="4800" b="1" dirty="0">
                <a:solidFill>
                  <a:schemeClr val="bg1"/>
                </a:solidFill>
              </a:rPr>
            </a:b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D610B-BA86-1D90-2BFB-167052A59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08922"/>
          </a:xfrm>
        </p:spPr>
        <p:txBody>
          <a:bodyPr>
            <a:normAutofit fontScale="92500"/>
          </a:bodyPr>
          <a:lstStyle/>
          <a:p>
            <a:r>
              <a:rPr lang="en-IN" sz="12700" b="1" dirty="0"/>
              <a:t>P</a:t>
            </a:r>
            <a:r>
              <a:rPr lang="en-IN" sz="12700" b="1" dirty="0">
                <a:solidFill>
                  <a:schemeClr val="bg1"/>
                </a:solidFill>
              </a:rPr>
              <a:t>PRESENTING </a:t>
            </a:r>
          </a:p>
        </p:txBody>
      </p:sp>
    </p:spTree>
    <p:extLst>
      <p:ext uri="{BB962C8B-B14F-4D97-AF65-F5344CB8AC3E}">
        <p14:creationId xmlns:p14="http://schemas.microsoft.com/office/powerpoint/2010/main" val="799695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508A4B-C549-6D2D-385C-F4991587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7" y="853441"/>
            <a:ext cx="5636246" cy="556768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99FF863-FD53-0E52-05D1-8D049F4C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8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987D6-0333-36F2-19F7-9ABD8EAB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WHAT IS LENS SENSE?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2BAE8-B497-968C-FF13-F524A2648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LENS SENSE </a:t>
            </a:r>
            <a:r>
              <a:rPr lang="en-US" dirty="0">
                <a:solidFill>
                  <a:schemeClr val="bg1"/>
                </a:solidFill>
                <a:effectLst/>
              </a:rPr>
              <a:t>are a type of </a:t>
            </a:r>
            <a:r>
              <a:rPr lang="en-US" dirty="0">
                <a:solidFill>
                  <a:srgbClr val="FFFF00"/>
                </a:solidFill>
                <a:effectLst/>
              </a:rPr>
              <a:t>wearable</a:t>
            </a:r>
            <a:r>
              <a:rPr lang="en-US" dirty="0">
                <a:solidFill>
                  <a:schemeClr val="bg1"/>
                </a:solidFill>
                <a:effectLst/>
              </a:rPr>
              <a:t> technology that allow users to access digital information without the need for a separate device.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By using smart glasses, users can </a:t>
            </a:r>
            <a:r>
              <a:rPr lang="en-US" dirty="0">
                <a:solidFill>
                  <a:srgbClr val="FFFF00"/>
                </a:solidFill>
                <a:effectLst/>
              </a:rPr>
              <a:t>seamlessly integrate</a:t>
            </a:r>
            <a:r>
              <a:rPr lang="en-US" dirty="0">
                <a:solidFill>
                  <a:schemeClr val="bg1"/>
                </a:solidFill>
                <a:effectLst/>
              </a:rPr>
              <a:t> technology into their daily lives, allowing them to </a:t>
            </a:r>
            <a:r>
              <a:rPr lang="en-US" dirty="0">
                <a:solidFill>
                  <a:srgbClr val="FFFF00"/>
                </a:solidFill>
                <a:effectLst/>
              </a:rPr>
              <a:t>stay connected</a:t>
            </a:r>
            <a:r>
              <a:rPr lang="en-US" dirty="0">
                <a:solidFill>
                  <a:schemeClr val="bg1"/>
                </a:solidFill>
                <a:effectLst/>
              </a:rPr>
              <a:t> and productive while on the go. 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DFC5D-6DFC-7FBF-4CF4-27ACFA66B0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398" y="1501075"/>
            <a:ext cx="4854762" cy="49917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9573FD-4952-A105-6E87-AC9F163F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71491"/>
            <a:ext cx="833120" cy="8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6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7202-B2B1-4E65-D135-C15A1901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/>
              </a:rPr>
              <a:t>FEATURES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6CDE-0C8A-5B42-F2CF-71FD67534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Our smart glasses come equipped with </a:t>
            </a:r>
            <a:r>
              <a:rPr lang="en-US" dirty="0">
                <a:solidFill>
                  <a:srgbClr val="FFFF00"/>
                </a:solidFill>
                <a:effectLst/>
              </a:rPr>
              <a:t>voice commands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using which </a:t>
            </a:r>
            <a:r>
              <a:rPr lang="en-US" dirty="0">
                <a:solidFill>
                  <a:schemeClr val="bg1"/>
                </a:solidFill>
                <a:effectLst/>
              </a:rPr>
              <a:t>you can stay connected and on top of your schedule.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effectLst/>
              </a:rPr>
              <a:t>Augmented reality </a:t>
            </a:r>
            <a:r>
              <a:rPr lang="en-US" dirty="0">
                <a:solidFill>
                  <a:schemeClr val="bg1"/>
                </a:solidFill>
                <a:effectLst/>
              </a:rPr>
              <a:t>is integrated into our SMART SENSE. From restaurant reviews to historical facts, our smart glasses can enhance your daily experiences and help you discover new things about the world.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1C2A2-2C54-F923-9399-AB9C88072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609" y="1261620"/>
            <a:ext cx="4198711" cy="47273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8B070-176C-67BF-3B31-64439F14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5771490"/>
            <a:ext cx="863333" cy="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FD2976-86FF-228E-7E59-E0004B50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0" y="84222"/>
            <a:ext cx="5305928" cy="23461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Benefits of LENS SENSE</a:t>
            </a:r>
            <a:br>
              <a:rPr lang="en-US" b="1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0E6EC2-142D-0BB2-DC7A-0F271B9D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1801053"/>
            <a:ext cx="5895474" cy="41629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</a:rPr>
              <a:t>Smart glasses provide users with </a:t>
            </a:r>
            <a:r>
              <a:rPr lang="en-US" dirty="0">
                <a:solidFill>
                  <a:srgbClr val="FFFF00"/>
                </a:solidFill>
                <a:effectLst/>
              </a:rPr>
              <a:t>hands-free</a:t>
            </a:r>
            <a:r>
              <a:rPr lang="en-US" dirty="0">
                <a:solidFill>
                  <a:schemeClr val="bg1"/>
                </a:solidFill>
                <a:effectLst/>
              </a:rPr>
              <a:t> convenience, allowing them to access information and </a:t>
            </a:r>
            <a:r>
              <a:rPr lang="en-US" dirty="0">
                <a:solidFill>
                  <a:srgbClr val="FFFF00"/>
                </a:solidFill>
                <a:effectLst/>
              </a:rPr>
              <a:t>complete tasks </a:t>
            </a:r>
            <a:r>
              <a:rPr lang="en-US" dirty="0">
                <a:solidFill>
                  <a:schemeClr val="bg1"/>
                </a:solidFill>
                <a:effectLst/>
              </a:rPr>
              <a:t>without having to hold a device or use their hands.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/>
              </a:rPr>
              <a:t>In addition to hands-free convenience, smart glasses can also </a:t>
            </a:r>
            <a:r>
              <a:rPr lang="en-US" dirty="0">
                <a:solidFill>
                  <a:srgbClr val="FFFF00"/>
                </a:solidFill>
                <a:effectLst/>
              </a:rPr>
              <a:t>improve productivity </a:t>
            </a:r>
            <a:r>
              <a:rPr lang="en-US" dirty="0">
                <a:solidFill>
                  <a:schemeClr val="bg1"/>
                </a:solidFill>
                <a:effectLst/>
              </a:rPr>
              <a:t>by providing users with </a:t>
            </a:r>
            <a:r>
              <a:rPr lang="en-US" dirty="0">
                <a:solidFill>
                  <a:srgbClr val="FFFF00"/>
                </a:solidFill>
                <a:effectLst/>
              </a:rPr>
              <a:t>real-time information </a:t>
            </a:r>
            <a:r>
              <a:rPr lang="en-US" dirty="0">
                <a:solidFill>
                  <a:schemeClr val="bg1"/>
                </a:solidFill>
                <a:effectLst/>
              </a:rPr>
              <a:t>and reducing the need to switch between devices.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/>
              </a:rPr>
              <a:t>Finally, smart glasses offer enhanced </a:t>
            </a:r>
            <a:r>
              <a:rPr lang="en-US" dirty="0">
                <a:solidFill>
                  <a:srgbClr val="FFFF00"/>
                </a:solidFill>
                <a:effectLst/>
              </a:rPr>
              <a:t>entertainment experiences </a:t>
            </a:r>
            <a:r>
              <a:rPr lang="en-US" dirty="0">
                <a:solidFill>
                  <a:schemeClr val="bg1"/>
                </a:solidFill>
                <a:effectLst/>
              </a:rPr>
              <a:t>by providing users with immersive augmented reality content. From gaming to education, smart glasses allow users to interact with digital content in a way that feels </a:t>
            </a:r>
            <a:r>
              <a:rPr lang="en-US" dirty="0">
                <a:solidFill>
                  <a:srgbClr val="FFFF00"/>
                </a:solidFill>
                <a:effectLst/>
              </a:rPr>
              <a:t>natural</a:t>
            </a:r>
            <a:r>
              <a:rPr lang="en-US" dirty="0">
                <a:solidFill>
                  <a:schemeClr val="bg1"/>
                </a:solidFill>
                <a:effectLst/>
              </a:rPr>
              <a:t> and engaging.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05DCCA-3A8D-57DC-EC12-E914FEC6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0" y="496159"/>
            <a:ext cx="4269632" cy="60499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07A0B0-7904-80EF-64DD-044D65B2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0" y="5802340"/>
            <a:ext cx="1017070" cy="10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88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150D1C-5409-CBF8-CCCE-23A1BBC0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YOUR CALENDERS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41F4D7-0012-2D30-F997-DA7381A2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LAUNCHING ON </a:t>
            </a:r>
          </a:p>
          <a:p>
            <a:r>
              <a:rPr lang="en-IN"/>
              <a:t>DECEMBER 2,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5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9042-5DE4-7CCD-D9D7-1CFF66F0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515"/>
          </a:xfrm>
        </p:spPr>
        <p:txBody>
          <a:bodyPr>
            <a:normAutofit/>
          </a:bodyPr>
          <a:lstStyle/>
          <a:p>
            <a:pPr algn="ctr"/>
            <a:r>
              <a:rPr lang="en-IN" sz="15000" b="1">
                <a:solidFill>
                  <a:schemeClr val="bg1"/>
                </a:solidFill>
              </a:rPr>
              <a:t>ANY QUESTIONS?</a:t>
            </a:r>
            <a:endParaRPr lang="en-IN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BD593-E79A-1939-A688-38C46E0F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3435"/>
          </a:xfrm>
        </p:spPr>
        <p:txBody>
          <a:bodyPr>
            <a:norm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34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ELEVATE YOUR VISION  </vt:lpstr>
      <vt:lpstr>INTRODUCING THE FUTURE: </vt:lpstr>
      <vt:lpstr>PowerPoint Presentation</vt:lpstr>
      <vt:lpstr>WHAT IS LENS SENSE?</vt:lpstr>
      <vt:lpstr>FEATURES</vt:lpstr>
      <vt:lpstr>Benefits of LENS SENSE </vt:lpstr>
      <vt:lpstr>MARK YOUR CALENDERS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ELEVATE YOUR VISION  </dc:title>
  <dc:creator>Aniket Kumar Singh</dc:creator>
  <cp:lastModifiedBy>Aniket Kumar Singh</cp:lastModifiedBy>
  <cp:revision>1</cp:revision>
  <dcterms:created xsi:type="dcterms:W3CDTF">2023-09-17T10:44:16Z</dcterms:created>
  <dcterms:modified xsi:type="dcterms:W3CDTF">2023-09-17T16:21:53Z</dcterms:modified>
</cp:coreProperties>
</file>