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91E79-5E0F-374E-A6A6-494C5F077A7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93AD4-4ADA-5749-A6A3-16EB386B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B0FC1-03F1-9044-8ECD-ADEDC2E5C8A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E86AD-DAD6-B742-8E79-ECE91F75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ypothesis.works/" TargetMode="External"/><Relationship Id="rId4" Type="http://schemas.openxmlformats.org/officeDocument/2006/relationships/hyperlink" Target="http://hypothesis.works/articles/detai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pothesis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Based Testing : Hypothesis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Aniket Maithani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53690" cy="3587730"/>
          </a:xfrm>
        </p:spPr>
        <p:txBody>
          <a:bodyPr/>
          <a:lstStyle/>
          <a:p>
            <a:r>
              <a:rPr lang="en-US" dirty="0" smtClean="0"/>
              <a:t>YOU DEFINE THE INPUTS</a:t>
            </a:r>
          </a:p>
          <a:p>
            <a:r>
              <a:rPr lang="en-US" dirty="0" smtClean="0"/>
              <a:t>DEFINE EXPECTED RESULTS</a:t>
            </a:r>
          </a:p>
          <a:p>
            <a:r>
              <a:rPr lang="en-US" dirty="0" smtClean="0"/>
              <a:t>LET THE FRAMEWORK DO THE REST OF THE WORK!! </a:t>
            </a:r>
          </a:p>
          <a:p>
            <a:endParaRPr lang="en-US" dirty="0"/>
          </a:p>
          <a:p>
            <a:r>
              <a:rPr lang="en-US" dirty="0" smtClean="0"/>
              <a:t>SOUNDS IMPOSSIBLE??? LET’S HAVE A LOOK AT IT</a:t>
            </a:r>
          </a:p>
        </p:txBody>
      </p:sp>
    </p:spTree>
    <p:extLst>
      <p:ext uri="{BB962C8B-B14F-4D97-AF65-F5344CB8AC3E}">
        <p14:creationId xmlns:p14="http://schemas.microsoft.com/office/powerpoint/2010/main" val="16414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078970"/>
            <a:ext cx="7033846" cy="1609344"/>
          </a:xfrm>
        </p:spPr>
        <p:txBody>
          <a:bodyPr>
            <a:noAutofit/>
          </a:bodyPr>
          <a:lstStyle/>
          <a:p>
            <a:r>
              <a:rPr lang="en-US" sz="11500" dirty="0" smtClean="0"/>
              <a:t>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0259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25542"/>
            <a:ext cx="6882269" cy="381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Normal Test(s)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0" y="2121408"/>
            <a:ext cx="3836357" cy="4050792"/>
          </a:xfrm>
        </p:spPr>
        <p:txBody>
          <a:bodyPr>
            <a:normAutofit/>
          </a:bodyPr>
          <a:lstStyle/>
          <a:p>
            <a:r>
              <a:rPr lang="en-US" sz="4000" dirty="0"/>
              <a:t>Suppose we want to write test for </a:t>
            </a:r>
            <a:r>
              <a:rPr lang="en-US" sz="4400" dirty="0" smtClean="0"/>
              <a:t>Sorting </a:t>
            </a:r>
            <a:r>
              <a:rPr lang="en-US" sz="4400" dirty="0"/>
              <a:t>a list </a:t>
            </a:r>
            <a:r>
              <a:rPr lang="en-US" sz="4400" dirty="0" smtClean="0"/>
              <a:t> </a:t>
            </a:r>
            <a:endParaRPr lang="en-US" sz="4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80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r>
              <a:rPr lang="mr-IN" dirty="0" smtClean="0"/>
              <a:t>…</a:t>
            </a:r>
            <a:r>
              <a:rPr lang="en-US" dirty="0" smtClean="0"/>
              <a:t> .Installation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12646"/>
            <a:ext cx="9436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2520108"/>
            <a:ext cx="6631744" cy="1749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758411" cy="3154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Writing Test(s) with </a:t>
            </a:r>
            <a:br>
              <a:rPr lang="en-US" sz="4800" dirty="0" smtClean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800" dirty="0" smtClean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Hypothesis</a:t>
            </a:r>
            <a:endParaRPr lang="en-US" sz="4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1363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2549135"/>
            <a:ext cx="6631744" cy="1691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Running the test</a:t>
            </a:r>
          </a:p>
        </p:txBody>
      </p:sp>
    </p:spTree>
    <p:extLst>
      <p:ext uri="{BB962C8B-B14F-4D97-AF65-F5344CB8AC3E}">
        <p14:creationId xmlns:p14="http://schemas.microsoft.com/office/powerpoint/2010/main" val="331669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into it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Strategy is a basic building block of test(s) while using Hypothesis. </a:t>
            </a:r>
          </a:p>
          <a:p>
            <a:r>
              <a:rPr lang="en-US" sz="2800" dirty="0" smtClean="0"/>
              <a:t>Hypothesis has built in types : Numbers, Strings, Collections, Dates. </a:t>
            </a:r>
          </a:p>
          <a:p>
            <a:r>
              <a:rPr lang="en-US" sz="2800" dirty="0" smtClean="0"/>
              <a:t>One can write their own strategies!</a:t>
            </a:r>
          </a:p>
          <a:p>
            <a:r>
              <a:rPr lang="en-US" sz="2800" dirty="0" smtClean="0"/>
              <a:t>Write Less Do More! </a:t>
            </a:r>
          </a:p>
        </p:txBody>
      </p:sp>
    </p:spTree>
    <p:extLst>
      <p:ext uri="{BB962C8B-B14F-4D97-AF65-F5344CB8AC3E}">
        <p14:creationId xmlns:p14="http://schemas.microsoft.com/office/powerpoint/2010/main" val="24614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5" y="1388911"/>
            <a:ext cx="6291082" cy="401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76962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hypothesis generate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Fake_factory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36716"/>
            <a:ext cx="8458200" cy="16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496776"/>
            <a:ext cx="5778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" b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date strategy</a:t>
            </a:r>
          </a:p>
        </p:txBody>
      </p:sp>
    </p:spTree>
    <p:extLst>
      <p:ext uri="{BB962C8B-B14F-4D97-AF65-F5344CB8AC3E}">
        <p14:creationId xmlns:p14="http://schemas.microsoft.com/office/powerpoint/2010/main" val="26320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479814" cy="4255946"/>
          </a:xfrm>
        </p:spPr>
        <p:txBody>
          <a:bodyPr/>
          <a:lstStyle/>
          <a:p>
            <a:r>
              <a:rPr lang="en-US" dirty="0"/>
              <a:t>Property-based tests make statements about the output of your code based on the input, and these statements are verified for many different possible inputs</a:t>
            </a:r>
            <a:r>
              <a:rPr lang="en-US" dirty="0" smtClean="0"/>
              <a:t>.</a:t>
            </a:r>
          </a:p>
          <a:p>
            <a:r>
              <a:rPr lang="en-US" dirty="0"/>
              <a:t>A property-based testing framework runs the same test over and over with generated </a:t>
            </a:r>
            <a:r>
              <a:rPr lang="en-US" dirty="0" smtClean="0"/>
              <a:t>input</a:t>
            </a:r>
          </a:p>
          <a:p>
            <a:r>
              <a:rPr lang="en-US" dirty="0"/>
              <a:t>The main efficiency parameter of a property testing algorithm is its query complexity, which is the maximum number of input symbols inspected over all inputs of a given length (and all random choices made by the algorithm)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46" y="2121408"/>
            <a:ext cx="3829050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9148934" cy="3316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Strategy for json</a:t>
            </a:r>
          </a:p>
        </p:txBody>
      </p:sp>
    </p:spTree>
    <p:extLst>
      <p:ext uri="{BB962C8B-B14F-4D97-AF65-F5344CB8AC3E}">
        <p14:creationId xmlns:p14="http://schemas.microsoft.com/office/powerpoint/2010/main" val="148212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798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Strategy for integers</a:t>
            </a:r>
          </a:p>
        </p:txBody>
      </p:sp>
    </p:spTree>
    <p:extLst>
      <p:ext uri="{BB962C8B-B14F-4D97-AF65-F5344CB8AC3E}">
        <p14:creationId xmlns:p14="http://schemas.microsoft.com/office/powerpoint/2010/main" val="303656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59" y="1388911"/>
            <a:ext cx="5243494" cy="401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Strategy for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336470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260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Strategy for text(s)</a:t>
            </a:r>
          </a:p>
        </p:txBody>
      </p:sp>
    </p:spTree>
    <p:extLst>
      <p:ext uri="{BB962C8B-B14F-4D97-AF65-F5344CB8AC3E}">
        <p14:creationId xmlns:p14="http://schemas.microsoft.com/office/powerpoint/2010/main" val="129806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you can generate and how??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18577"/>
            <a:ext cx="10058400" cy="1934777"/>
          </a:xfrm>
        </p:spPr>
        <p:txBody>
          <a:bodyPr>
            <a:normAutofit/>
          </a:bodyPr>
          <a:lstStyle/>
          <a:p>
            <a:r>
              <a:rPr lang="en-US" sz="2800" dirty="0"/>
              <a:t>Example Link : http://</a:t>
            </a:r>
            <a:r>
              <a:rPr lang="en-US" sz="2800" dirty="0" err="1"/>
              <a:t>hypothesis.readthedocs.io</a:t>
            </a:r>
            <a:r>
              <a:rPr lang="en-US" sz="2800" dirty="0"/>
              <a:t>/</a:t>
            </a:r>
            <a:r>
              <a:rPr lang="en-US" sz="2800" dirty="0" err="1"/>
              <a:t>en</a:t>
            </a:r>
            <a:r>
              <a:rPr lang="en-US" sz="2800" dirty="0"/>
              <a:t>/latest/</a:t>
            </a:r>
            <a:r>
              <a:rPr lang="en-US" sz="2800" dirty="0" err="1"/>
              <a:t>data.html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54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example / Failing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One has to be very particular about failing test because of Property Based Testing since the data is randomly generated!</a:t>
            </a:r>
          </a:p>
          <a:p>
            <a:r>
              <a:rPr lang="en-US" sz="3200" dirty="0" smtClean="0"/>
              <a:t> We </a:t>
            </a:r>
            <a:r>
              <a:rPr lang="en-US" sz="3200" dirty="0"/>
              <a:t>don’t want flakey counterexamples – that leads to flakey tests.</a:t>
            </a:r>
          </a:p>
          <a:p>
            <a:r>
              <a:rPr lang="en-US" sz="3200" dirty="0" smtClean="0"/>
              <a:t> Also, Hypothesis remembers failing tests.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9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1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394595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81530"/>
            <a:ext cx="5462001" cy="3727816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Failing point!!!!</a:t>
            </a:r>
          </a:p>
        </p:txBody>
      </p:sp>
    </p:spTree>
    <p:extLst>
      <p:ext uri="{BB962C8B-B14F-4D97-AF65-F5344CB8AC3E}">
        <p14:creationId xmlns:p14="http://schemas.microsoft.com/office/powerpoint/2010/main" val="402441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all Good</a:t>
            </a:r>
            <a:r>
              <a:rPr lang="mr-IN" dirty="0" smtClean="0"/>
              <a:t>…</a:t>
            </a:r>
            <a:r>
              <a:rPr lang="en-US" dirty="0" smtClean="0"/>
              <a:t>. 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many times will Hypothesis run my test?</a:t>
            </a:r>
          </a:p>
          <a:p>
            <a:r>
              <a:rPr lang="en-US" dirty="0"/>
              <a:t>People generally assume that the number of tests run will depend on the specific strategies used, but that’s generally not the case. Instead Hypothesis has a fairly fixed set of heuristics to determine how many times to run, which are mostly independent of the data being generated</a:t>
            </a:r>
            <a:r>
              <a:rPr lang="en-US" dirty="0" smtClean="0"/>
              <a:t>.</a:t>
            </a:r>
          </a:p>
          <a:p>
            <a:r>
              <a:rPr lang="en-US" dirty="0"/>
              <a:t>The short answer is 200. Assuming you have a default configuration and everything is running smoothly, Hypothesis will run your test 200 times</a:t>
            </a:r>
            <a:r>
              <a:rPr lang="en-US" dirty="0" smtClean="0"/>
              <a:t>.</a:t>
            </a:r>
          </a:p>
          <a:p>
            <a:r>
              <a:rPr lang="en-US" dirty="0"/>
              <a:t>The longer answer is “It’s complicated”. It will depend on the exact </a:t>
            </a:r>
            <a:r>
              <a:rPr lang="en-US" dirty="0" err="1"/>
              <a:t>behaviour</a:t>
            </a:r>
            <a:r>
              <a:rPr lang="en-US" dirty="0"/>
              <a:t> of your tests and the value of some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For </a:t>
            </a:r>
            <a:r>
              <a:rPr lang="en-US" dirty="0"/>
              <a:t>the passing case there are two other settings that affect the answer: </a:t>
            </a:r>
            <a:r>
              <a:rPr lang="en-US" dirty="0" err="1"/>
              <a:t>max_examples</a:t>
            </a:r>
            <a:r>
              <a:rPr lang="en-US" dirty="0"/>
              <a:t> and </a:t>
            </a:r>
            <a:r>
              <a:rPr lang="en-US" dirty="0" err="1"/>
              <a:t>max_iterations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Wanna</a:t>
            </a:r>
            <a:r>
              <a:rPr lang="en-US" dirty="0" smtClean="0"/>
              <a:t> Learn More??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http://hypothesis.readthedocs.io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r>
              <a:rPr lang="en-US" sz="4000" dirty="0">
                <a:hlinkClick r:id="rId3"/>
              </a:rPr>
              <a:t>http://hypothesis.works</a:t>
            </a:r>
            <a:r>
              <a:rPr lang="en-US" sz="4000" dirty="0" smtClean="0">
                <a:hlinkClick r:id="rId3"/>
              </a:rPr>
              <a:t>/</a:t>
            </a:r>
            <a:endParaRPr lang="en-US" sz="4000" dirty="0" smtClean="0"/>
          </a:p>
          <a:p>
            <a:r>
              <a:rPr lang="en-US" sz="4000" dirty="0">
                <a:hlinkClick r:id="rId4"/>
              </a:rPr>
              <a:t>http://hypothesis.works/articles/details</a:t>
            </a:r>
            <a:r>
              <a:rPr lang="en-US" sz="4000" dirty="0" smtClean="0">
                <a:hlinkClick r:id="rId4"/>
              </a:rPr>
              <a:t>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62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72" y="2524448"/>
            <a:ext cx="10058400" cy="1609344"/>
          </a:xfrm>
        </p:spPr>
        <p:txBody>
          <a:bodyPr/>
          <a:lstStyle/>
          <a:p>
            <a:r>
              <a:rPr lang="en-US" dirty="0" smtClean="0"/>
              <a:t>Difference between example based testing &amp; Property 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202" y="2336878"/>
            <a:ext cx="4897198" cy="1609344"/>
          </a:xfrm>
        </p:spPr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3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Aniket Maithani</a:t>
            </a:r>
          </a:p>
          <a:p>
            <a:r>
              <a:rPr lang="en-US" dirty="0" smtClean="0"/>
              <a:t>Nature Lover, FOSS Enthusiast, Python Programmer</a:t>
            </a:r>
          </a:p>
          <a:p>
            <a:r>
              <a:rPr lang="en-US" dirty="0" smtClean="0"/>
              <a:t>Learner</a:t>
            </a:r>
          </a:p>
          <a:p>
            <a:r>
              <a:rPr lang="en-US" dirty="0" smtClean="0"/>
              <a:t>Loves to Travel and Make Friends</a:t>
            </a:r>
          </a:p>
          <a:p>
            <a:r>
              <a:rPr lang="en-US" dirty="0" smtClean="0"/>
              <a:t>@2aniketmaithani</a:t>
            </a:r>
          </a:p>
          <a:p>
            <a:r>
              <a:rPr lang="en-US" dirty="0" err="1" smtClean="0"/>
              <a:t>in.linkedin.com</a:t>
            </a:r>
            <a:r>
              <a:rPr lang="en-US" dirty="0" smtClean="0"/>
              <a:t>/in/</a:t>
            </a:r>
            <a:r>
              <a:rPr lang="en-US" dirty="0" err="1" smtClean="0"/>
              <a:t>aniketmaithani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aniketmaithani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3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4773168" cy="3015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Normal testing (example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Define a function which we want to write test for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Testing (Example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0430" y="1957754"/>
            <a:ext cx="4457817" cy="4214446"/>
          </a:xfrm>
        </p:spPr>
        <p:txBody>
          <a:bodyPr/>
          <a:lstStyle/>
          <a:p>
            <a:r>
              <a:rPr lang="en-US" dirty="0" smtClean="0"/>
              <a:t>Write down the test function </a:t>
            </a:r>
          </a:p>
          <a:p>
            <a:r>
              <a:rPr lang="en-US" dirty="0" smtClean="0"/>
              <a:t>Write down exact inputs</a:t>
            </a:r>
          </a:p>
          <a:p>
            <a:r>
              <a:rPr lang="en-US" dirty="0" smtClean="0"/>
              <a:t>Write down the expected result(s)</a:t>
            </a:r>
          </a:p>
          <a:p>
            <a:r>
              <a:rPr lang="en-US" dirty="0" smtClean="0"/>
              <a:t>Run the test and checks if assertion matches or not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2" y="1957753"/>
            <a:ext cx="5582277" cy="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25" y="308786"/>
            <a:ext cx="10102245" cy="1602076"/>
          </a:xfrm>
        </p:spPr>
        <p:txBody>
          <a:bodyPr/>
          <a:lstStyle/>
          <a:p>
            <a:r>
              <a:rPr lang="en-US" dirty="0" err="1" smtClean="0"/>
              <a:t>Aahh</a:t>
            </a:r>
            <a:r>
              <a:rPr lang="mr-IN" dirty="0" smtClean="0"/>
              <a:t>…</a:t>
            </a:r>
            <a:r>
              <a:rPr lang="en-US" dirty="0" smtClean="0"/>
              <a:t>. EASY &amp; Elegant</a:t>
            </a:r>
            <a:r>
              <a:rPr lang="mr-IN" dirty="0" smtClean="0"/>
              <a:t>…</a:t>
            </a:r>
            <a:r>
              <a:rPr lang="en-US" dirty="0" smtClean="0"/>
              <a:t>. OR IS IT??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62" y="1910862"/>
            <a:ext cx="3013808" cy="4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Example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miss the boundary/edge cases!</a:t>
            </a:r>
          </a:p>
          <a:p>
            <a:r>
              <a:rPr lang="en-US" dirty="0" smtClean="0"/>
              <a:t>Writing code for test(s) becomes complex and time consuming as your underlying feature-set grows</a:t>
            </a:r>
          </a:p>
          <a:p>
            <a:r>
              <a:rPr lang="en-US" dirty="0" smtClean="0"/>
              <a:t>Maintaining tests in itself becomes a task : and that’s why most of the </a:t>
            </a:r>
            <a:r>
              <a:rPr lang="en-US" dirty="0" err="1" smtClean="0"/>
              <a:t>devs</a:t>
            </a:r>
            <a:r>
              <a:rPr lang="en-US" dirty="0" smtClean="0"/>
              <a:t> don’t like to write test cases!! [SAD BUT TRUE] </a:t>
            </a:r>
          </a:p>
        </p:txBody>
      </p:sp>
    </p:spTree>
    <p:extLst>
      <p:ext uri="{BB962C8B-B14F-4D97-AF65-F5344CB8AC3E}">
        <p14:creationId xmlns:p14="http://schemas.microsoft.com/office/powerpoint/2010/main" val="3659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279" y="512064"/>
            <a:ext cx="7394213" cy="1609344"/>
          </a:xfrm>
        </p:spPr>
        <p:txBody>
          <a:bodyPr/>
          <a:lstStyle/>
          <a:p>
            <a:r>
              <a:rPr lang="en-US" dirty="0" smtClean="0"/>
              <a:t>Most important of 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91507"/>
            <a:ext cx="10278090" cy="2708031"/>
          </a:xfrm>
        </p:spPr>
        <p:txBody>
          <a:bodyPr/>
          <a:lstStyle/>
          <a:p>
            <a:r>
              <a:rPr lang="en-US" sz="5400" b="1" dirty="0" smtClean="0"/>
              <a:t> Writing </a:t>
            </a:r>
            <a:r>
              <a:rPr lang="en-US" sz="5400" b="1" dirty="0"/>
              <a:t>random, unbiased examples is hard...</a:t>
            </a:r>
            <a:endParaRPr 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3" y="2688571"/>
            <a:ext cx="10058400" cy="1609344"/>
          </a:xfrm>
        </p:spPr>
        <p:txBody>
          <a:bodyPr/>
          <a:lstStyle/>
          <a:p>
            <a:r>
              <a:rPr lang="en-US" dirty="0" smtClean="0"/>
              <a:t>This is where property based testing comes in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3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135</TotalTime>
  <Words>608</Words>
  <Application>Microsoft Macintosh PowerPoint</Application>
  <PresentationFormat>Widescreen</PresentationFormat>
  <Paragraphs>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Property Based Testing : Hypothesis</vt:lpstr>
      <vt:lpstr>Property based Testing</vt:lpstr>
      <vt:lpstr>Difference between example based testing &amp; Property based testing</vt:lpstr>
      <vt:lpstr>Normal testing (example based)</vt:lpstr>
      <vt:lpstr>Normal Testing (Example Based)</vt:lpstr>
      <vt:lpstr>Aahh…. EASY &amp; Elegant…. OR IS IT??</vt:lpstr>
      <vt:lpstr>Issues with Example based testing</vt:lpstr>
      <vt:lpstr>Most important of all </vt:lpstr>
      <vt:lpstr>This is where property based testing comes in…</vt:lpstr>
      <vt:lpstr>Property based testing</vt:lpstr>
      <vt:lpstr>EXAMPLE</vt:lpstr>
      <vt:lpstr>Normal Test(s)</vt:lpstr>
      <vt:lpstr>Before we start… .Installation </vt:lpstr>
      <vt:lpstr>Writing Test(s) with  Hypothesis</vt:lpstr>
      <vt:lpstr>Running the test</vt:lpstr>
      <vt:lpstr>Let’s dive into it a bit more</vt:lpstr>
      <vt:lpstr>Example </vt:lpstr>
      <vt:lpstr>How hypothesis generate data</vt:lpstr>
      <vt:lpstr>date strategy</vt:lpstr>
      <vt:lpstr>Strategy for json</vt:lpstr>
      <vt:lpstr>Strategy for integers</vt:lpstr>
      <vt:lpstr>Strategy for complex numbers</vt:lpstr>
      <vt:lpstr>Strategy for text(s)</vt:lpstr>
      <vt:lpstr>What more you can generate and how??</vt:lpstr>
      <vt:lpstr>Rare example / Failing test </vt:lpstr>
      <vt:lpstr>Example : </vt:lpstr>
      <vt:lpstr>Failing point!!!!</vt:lpstr>
      <vt:lpstr>This is all Good…. But…</vt:lpstr>
      <vt:lpstr>Wanna Learn More??</vt:lpstr>
      <vt:lpstr>That’s all Folks!</vt:lpstr>
      <vt:lpstr>About me :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Based Testing : Hypothesis</dc:title>
  <dc:creator>Aniket Maithani</dc:creator>
  <cp:lastModifiedBy>Aniket Maithani</cp:lastModifiedBy>
  <cp:revision>12</cp:revision>
  <dcterms:created xsi:type="dcterms:W3CDTF">2017-02-19T10:36:16Z</dcterms:created>
  <dcterms:modified xsi:type="dcterms:W3CDTF">2017-02-19T12:52:03Z</dcterms:modified>
</cp:coreProperties>
</file>