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ket Maithani" initials="AM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Aniket Maithani" initials="AM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Aniket Maithani" initials="AM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Aniket Maithani" initials="AM [4]" lastIdx="1" clrIdx="3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/>
    <p:restoredTop sz="94580"/>
  </p:normalViewPr>
  <p:slideViewPr>
    <p:cSldViewPr snapToGrid="0" snapToObjects="1">
      <p:cViewPr>
        <p:scale>
          <a:sx n="114" d="100"/>
          <a:sy n="114" d="100"/>
        </p:scale>
        <p:origin x="75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4T13:12:09.876" idx="1">
    <p:pos x="10" y="10"/>
    <p:text>dads</p:text>
    <p:extLst>
      <p:ext uri="{C676402C-5697-4E1C-873F-D02D1690AC5C}">
        <p15:threadingInfo xmlns:p15="http://schemas.microsoft.com/office/powerpoint/2012/main" timeZoneBias="-330"/>
      </p:ext>
    </p:extLst>
  </p:cm>
  <p:cm authorId="2" dt="2017-01-24T13:12:11.637" idx="1">
    <p:pos x="106" y="10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4B3D5-6008-194E-9681-C01372F54FC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A0536-78B4-9E4F-8783-A25518FC448D}">
      <dgm:prSet phldrT="[Text]"/>
      <dgm:spPr/>
      <dgm:t>
        <a:bodyPr/>
        <a:lstStyle/>
        <a:p>
          <a:r>
            <a:rPr lang="en-US" dirty="0" smtClean="0"/>
            <a:t>TESTS</a:t>
          </a:r>
          <a:endParaRPr lang="en-US" dirty="0"/>
        </a:p>
      </dgm:t>
    </dgm:pt>
    <dgm:pt modelId="{EEA7DA02-1AD0-0C4D-831F-AE4258D0FFF3}" type="parTrans" cxnId="{27969154-7CB7-A04E-B153-F4F9D702C628}">
      <dgm:prSet/>
      <dgm:spPr/>
      <dgm:t>
        <a:bodyPr/>
        <a:lstStyle/>
        <a:p>
          <a:endParaRPr lang="en-US"/>
        </a:p>
      </dgm:t>
    </dgm:pt>
    <dgm:pt modelId="{81ED01A2-88CC-0647-A409-9C1B43647C1E}" type="sibTrans" cxnId="{27969154-7CB7-A04E-B153-F4F9D702C628}">
      <dgm:prSet/>
      <dgm:spPr/>
      <dgm:t>
        <a:bodyPr/>
        <a:lstStyle/>
        <a:p>
          <a:endParaRPr lang="en-US"/>
        </a:p>
      </dgm:t>
    </dgm:pt>
    <dgm:pt modelId="{A2820775-5447-0B42-8524-D6B321617A2B}" type="asst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AE993F6F-DA5C-A24B-AAA4-D57FE6CFF2C8}" type="parTrans" cxnId="{53A88B10-5363-1B47-9A1A-46D073B3A1CC}">
      <dgm:prSet/>
      <dgm:spPr/>
      <dgm:t>
        <a:bodyPr/>
        <a:lstStyle/>
        <a:p>
          <a:endParaRPr lang="en-US"/>
        </a:p>
      </dgm:t>
    </dgm:pt>
    <dgm:pt modelId="{A7BCF5D7-486B-B043-A759-E13C1C46C53A}" type="sibTrans" cxnId="{53A88B10-5363-1B47-9A1A-46D073B3A1CC}">
      <dgm:prSet/>
      <dgm:spPr/>
      <dgm:t>
        <a:bodyPr/>
        <a:lstStyle/>
        <a:p>
          <a:endParaRPr lang="en-US"/>
        </a:p>
      </dgm:t>
    </dgm:pt>
    <dgm:pt modelId="{810DCE3F-B775-8A4C-87CF-FE620B44BD5A}">
      <dgm:prSet phldrT="[Text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770FD178-424F-BC4F-94C6-066A101F3B54}" type="parTrans" cxnId="{E7206469-9E35-BA41-9DA8-CA0382183F2F}">
      <dgm:prSet/>
      <dgm:spPr/>
      <dgm:t>
        <a:bodyPr/>
        <a:lstStyle/>
        <a:p>
          <a:endParaRPr lang="en-US"/>
        </a:p>
      </dgm:t>
    </dgm:pt>
    <dgm:pt modelId="{4E2FD117-7726-044D-90B8-8F02D697E5AA}" type="sibTrans" cxnId="{E7206469-9E35-BA41-9DA8-CA0382183F2F}">
      <dgm:prSet/>
      <dgm:spPr/>
      <dgm:t>
        <a:bodyPr/>
        <a:lstStyle/>
        <a:p>
          <a:endParaRPr lang="en-US"/>
        </a:p>
      </dgm:t>
    </dgm:pt>
    <dgm:pt modelId="{4F6341B2-F4CF-BE4B-A6EF-2F9C20D66AEF}">
      <dgm:prSet phldrT="[Text]"/>
      <dgm:spPr/>
      <dgm:t>
        <a:bodyPr/>
        <a:lstStyle/>
        <a:p>
          <a:r>
            <a:rPr lang="en-US" dirty="0" smtClean="0"/>
            <a:t>MODULE</a:t>
          </a:r>
          <a:endParaRPr lang="en-US" dirty="0"/>
        </a:p>
      </dgm:t>
    </dgm:pt>
    <dgm:pt modelId="{42A8F939-7018-EA47-809A-74C8B11C24CB}" type="parTrans" cxnId="{11F84124-E24D-4246-BD26-B58D90B68090}">
      <dgm:prSet/>
      <dgm:spPr/>
      <dgm:t>
        <a:bodyPr/>
        <a:lstStyle/>
        <a:p>
          <a:endParaRPr lang="en-US"/>
        </a:p>
      </dgm:t>
    </dgm:pt>
    <dgm:pt modelId="{B2282C80-355D-8246-8FA4-3E4BE9D22CE4}" type="sibTrans" cxnId="{11F84124-E24D-4246-BD26-B58D90B68090}">
      <dgm:prSet/>
      <dgm:spPr/>
      <dgm:t>
        <a:bodyPr/>
        <a:lstStyle/>
        <a:p>
          <a:endParaRPr lang="en-US"/>
        </a:p>
      </dgm:t>
    </dgm:pt>
    <dgm:pt modelId="{00C5CE24-725A-A04B-9722-2BE4FA56CCE8}">
      <dgm:prSet phldrT="[Text]"/>
      <dgm:spPr/>
      <dgm:t>
        <a:bodyPr/>
        <a:lstStyle/>
        <a:p>
          <a:r>
            <a:rPr lang="en-US" dirty="0" smtClean="0"/>
            <a:t>FLOW</a:t>
          </a:r>
          <a:endParaRPr lang="en-US" dirty="0"/>
        </a:p>
      </dgm:t>
    </dgm:pt>
    <dgm:pt modelId="{E475C20A-9B24-0A4F-B52D-3FBE21492920}" type="parTrans" cxnId="{430FA15D-333F-0A4E-A955-98CCF6EBF2A0}">
      <dgm:prSet/>
      <dgm:spPr/>
      <dgm:t>
        <a:bodyPr/>
        <a:lstStyle/>
        <a:p>
          <a:endParaRPr lang="en-US"/>
        </a:p>
      </dgm:t>
    </dgm:pt>
    <dgm:pt modelId="{4B940742-3D76-1149-8A3A-D4BFA5AD22A7}" type="sibTrans" cxnId="{430FA15D-333F-0A4E-A955-98CCF6EBF2A0}">
      <dgm:prSet/>
      <dgm:spPr/>
      <dgm:t>
        <a:bodyPr/>
        <a:lstStyle/>
        <a:p>
          <a:endParaRPr lang="en-US"/>
        </a:p>
      </dgm:t>
    </dgm:pt>
    <dgm:pt modelId="{8B151766-3E01-A84B-A3D1-6471599D32D0}" type="asst">
      <dgm:prSet/>
      <dgm:spPr/>
      <dgm:t>
        <a:bodyPr/>
        <a:lstStyle/>
        <a:p>
          <a:r>
            <a:rPr lang="en-US" dirty="0" smtClean="0"/>
            <a:t>Unit Testing</a:t>
          </a:r>
          <a:endParaRPr lang="en-US" dirty="0"/>
        </a:p>
      </dgm:t>
    </dgm:pt>
    <dgm:pt modelId="{5B311F7D-6499-F049-B604-036CC4C72E1F}" type="parTrans" cxnId="{F750BF87-464D-A04E-9372-A98587DF9F6F}">
      <dgm:prSet/>
      <dgm:spPr/>
      <dgm:t>
        <a:bodyPr/>
        <a:lstStyle/>
        <a:p>
          <a:endParaRPr lang="en-US"/>
        </a:p>
      </dgm:t>
    </dgm:pt>
    <dgm:pt modelId="{43C3F603-DF19-3A4D-817C-102558C24F0B}" type="sibTrans" cxnId="{F750BF87-464D-A04E-9372-A98587DF9F6F}">
      <dgm:prSet/>
      <dgm:spPr/>
      <dgm:t>
        <a:bodyPr/>
        <a:lstStyle/>
        <a:p>
          <a:endParaRPr lang="en-US"/>
        </a:p>
      </dgm:t>
    </dgm:pt>
    <dgm:pt modelId="{DCD73AC6-5FF4-E94E-ADE1-ECD08AF393C8}" type="asst">
      <dgm:prSet/>
      <dgm:spPr/>
      <dgm:t>
        <a:bodyPr/>
        <a:lstStyle/>
        <a:p>
          <a:r>
            <a:rPr lang="en-US" dirty="0" smtClean="0"/>
            <a:t>Integration Testing</a:t>
          </a:r>
          <a:endParaRPr lang="en-US" dirty="0"/>
        </a:p>
      </dgm:t>
    </dgm:pt>
    <dgm:pt modelId="{52B839BE-7AD4-1C44-8CE9-4477BD241678}" type="parTrans" cxnId="{0AF8D9DE-22A8-6747-BBD1-13AC0B0173CF}">
      <dgm:prSet/>
      <dgm:spPr/>
      <dgm:t>
        <a:bodyPr/>
        <a:lstStyle/>
        <a:p>
          <a:endParaRPr lang="en-US"/>
        </a:p>
      </dgm:t>
    </dgm:pt>
    <dgm:pt modelId="{308CCB95-E0CA-D240-BFDF-853CDEF7DFEE}" type="sibTrans" cxnId="{0AF8D9DE-22A8-6747-BBD1-13AC0B0173CF}">
      <dgm:prSet/>
      <dgm:spPr/>
      <dgm:t>
        <a:bodyPr/>
        <a:lstStyle/>
        <a:p>
          <a:endParaRPr lang="en-US"/>
        </a:p>
      </dgm:t>
    </dgm:pt>
    <dgm:pt modelId="{619DE5D9-A516-B04B-B65C-238F2E0D1136}" type="pres">
      <dgm:prSet presAssocID="{51A4B3D5-6008-194E-9681-C01372F54F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2B740F-521B-F24D-AEE9-60106B4D3A8F}" type="pres">
      <dgm:prSet presAssocID="{D5DA0536-78B4-9E4F-8783-A25518FC448D}" presName="hierRoot1" presStyleCnt="0">
        <dgm:presLayoutVars>
          <dgm:hierBranch val="init"/>
        </dgm:presLayoutVars>
      </dgm:prSet>
      <dgm:spPr/>
    </dgm:pt>
    <dgm:pt modelId="{F089AED0-8FE9-A44E-AD89-C6E29A3AE68F}" type="pres">
      <dgm:prSet presAssocID="{D5DA0536-78B4-9E4F-8783-A25518FC448D}" presName="rootComposite1" presStyleCnt="0"/>
      <dgm:spPr/>
    </dgm:pt>
    <dgm:pt modelId="{548EF362-220E-7D48-A6B4-0639E01E63F7}" type="pres">
      <dgm:prSet presAssocID="{D5DA0536-78B4-9E4F-8783-A25518FC448D}" presName="rootText1" presStyleLbl="node0" presStyleIdx="0" presStyleCnt="1" custScaleX="2134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CF7636-B970-DD46-86A8-2F00C6277CA9}" type="pres">
      <dgm:prSet presAssocID="{D5DA0536-78B4-9E4F-8783-A25518FC448D}" presName="rootConnector1" presStyleLbl="node1" presStyleIdx="0" presStyleCnt="0"/>
      <dgm:spPr/>
    </dgm:pt>
    <dgm:pt modelId="{4FFC22C0-7481-3740-A464-8275D6CFD6A5}" type="pres">
      <dgm:prSet presAssocID="{D5DA0536-78B4-9E4F-8783-A25518FC448D}" presName="hierChild2" presStyleCnt="0"/>
      <dgm:spPr/>
    </dgm:pt>
    <dgm:pt modelId="{FF7779E8-BF02-4546-A566-10D5319F2C86}" type="pres">
      <dgm:prSet presAssocID="{770FD178-424F-BC4F-94C6-066A101F3B54}" presName="Name37" presStyleLbl="parChTrans1D2" presStyleIdx="0" presStyleCnt="6"/>
      <dgm:spPr/>
    </dgm:pt>
    <dgm:pt modelId="{1BA715C9-F579-144D-B317-5404F1AF5CB0}" type="pres">
      <dgm:prSet presAssocID="{810DCE3F-B775-8A4C-87CF-FE620B44BD5A}" presName="hierRoot2" presStyleCnt="0">
        <dgm:presLayoutVars>
          <dgm:hierBranch val="init"/>
        </dgm:presLayoutVars>
      </dgm:prSet>
      <dgm:spPr/>
    </dgm:pt>
    <dgm:pt modelId="{3CE1AE19-C438-1C43-9AAC-BF9FD2DF89A4}" type="pres">
      <dgm:prSet presAssocID="{810DCE3F-B775-8A4C-87CF-FE620B44BD5A}" presName="rootComposite" presStyleCnt="0"/>
      <dgm:spPr/>
    </dgm:pt>
    <dgm:pt modelId="{E9652135-C9B8-1144-8A77-47B7B96CF368}" type="pres">
      <dgm:prSet presAssocID="{810DCE3F-B775-8A4C-87CF-FE620B44BD5A}" presName="rootText" presStyleLbl="node2" presStyleIdx="0" presStyleCnt="3">
        <dgm:presLayoutVars>
          <dgm:chPref val="3"/>
        </dgm:presLayoutVars>
      </dgm:prSet>
      <dgm:spPr/>
    </dgm:pt>
    <dgm:pt modelId="{E70BB113-3712-0A4E-818E-AA517339D2FC}" type="pres">
      <dgm:prSet presAssocID="{810DCE3F-B775-8A4C-87CF-FE620B44BD5A}" presName="rootConnector" presStyleLbl="node2" presStyleIdx="0" presStyleCnt="3"/>
      <dgm:spPr/>
    </dgm:pt>
    <dgm:pt modelId="{0C9C1B6E-E49F-544E-A9BB-AC17ED2722F3}" type="pres">
      <dgm:prSet presAssocID="{810DCE3F-B775-8A4C-87CF-FE620B44BD5A}" presName="hierChild4" presStyleCnt="0"/>
      <dgm:spPr/>
    </dgm:pt>
    <dgm:pt modelId="{AD5A2FBF-C9A3-6F47-A8E2-B74C9E4F0668}" type="pres">
      <dgm:prSet presAssocID="{810DCE3F-B775-8A4C-87CF-FE620B44BD5A}" presName="hierChild5" presStyleCnt="0"/>
      <dgm:spPr/>
    </dgm:pt>
    <dgm:pt modelId="{7F722EF9-33AC-B34E-BD4D-A37A9FB8A951}" type="pres">
      <dgm:prSet presAssocID="{42A8F939-7018-EA47-809A-74C8B11C24CB}" presName="Name37" presStyleLbl="parChTrans1D2" presStyleIdx="1" presStyleCnt="6"/>
      <dgm:spPr/>
    </dgm:pt>
    <dgm:pt modelId="{8CEFA278-1400-5F47-97EB-78F6250746B1}" type="pres">
      <dgm:prSet presAssocID="{4F6341B2-F4CF-BE4B-A6EF-2F9C20D66AEF}" presName="hierRoot2" presStyleCnt="0">
        <dgm:presLayoutVars>
          <dgm:hierBranch val="init"/>
        </dgm:presLayoutVars>
      </dgm:prSet>
      <dgm:spPr/>
    </dgm:pt>
    <dgm:pt modelId="{82DF0965-7C47-994F-8A9C-33B5A3013A7F}" type="pres">
      <dgm:prSet presAssocID="{4F6341B2-F4CF-BE4B-A6EF-2F9C20D66AEF}" presName="rootComposite" presStyleCnt="0"/>
      <dgm:spPr/>
    </dgm:pt>
    <dgm:pt modelId="{EF14FC0A-9CD8-CD48-A095-9B622B1A9036}" type="pres">
      <dgm:prSet presAssocID="{4F6341B2-F4CF-BE4B-A6EF-2F9C20D66AEF}" presName="rootText" presStyleLbl="node2" presStyleIdx="1" presStyleCnt="3">
        <dgm:presLayoutVars>
          <dgm:chPref val="3"/>
        </dgm:presLayoutVars>
      </dgm:prSet>
      <dgm:spPr/>
    </dgm:pt>
    <dgm:pt modelId="{2008667D-9E1A-BA4A-A96C-34353315F20D}" type="pres">
      <dgm:prSet presAssocID="{4F6341B2-F4CF-BE4B-A6EF-2F9C20D66AEF}" presName="rootConnector" presStyleLbl="node2" presStyleIdx="1" presStyleCnt="3"/>
      <dgm:spPr/>
    </dgm:pt>
    <dgm:pt modelId="{E037D23E-ECF1-0B45-B42D-B5F066479D79}" type="pres">
      <dgm:prSet presAssocID="{4F6341B2-F4CF-BE4B-A6EF-2F9C20D66AEF}" presName="hierChild4" presStyleCnt="0"/>
      <dgm:spPr/>
    </dgm:pt>
    <dgm:pt modelId="{CD431131-B383-1143-B333-106F58B08382}" type="pres">
      <dgm:prSet presAssocID="{4F6341B2-F4CF-BE4B-A6EF-2F9C20D66AEF}" presName="hierChild5" presStyleCnt="0"/>
      <dgm:spPr/>
    </dgm:pt>
    <dgm:pt modelId="{9CB5A31A-71D9-8F49-9340-6B20327D0500}" type="pres">
      <dgm:prSet presAssocID="{E475C20A-9B24-0A4F-B52D-3FBE21492920}" presName="Name37" presStyleLbl="parChTrans1D2" presStyleIdx="2" presStyleCnt="6"/>
      <dgm:spPr/>
    </dgm:pt>
    <dgm:pt modelId="{6C92A7F5-76CD-7F41-9295-196C0BF60088}" type="pres">
      <dgm:prSet presAssocID="{00C5CE24-725A-A04B-9722-2BE4FA56CCE8}" presName="hierRoot2" presStyleCnt="0">
        <dgm:presLayoutVars>
          <dgm:hierBranch val="init"/>
        </dgm:presLayoutVars>
      </dgm:prSet>
      <dgm:spPr/>
    </dgm:pt>
    <dgm:pt modelId="{AD83FCAC-72E2-8743-9853-5E38124AE2FB}" type="pres">
      <dgm:prSet presAssocID="{00C5CE24-725A-A04B-9722-2BE4FA56CCE8}" presName="rootComposite" presStyleCnt="0"/>
      <dgm:spPr/>
    </dgm:pt>
    <dgm:pt modelId="{68A92401-D422-5241-B27F-A90C26B3FD1F}" type="pres">
      <dgm:prSet presAssocID="{00C5CE24-725A-A04B-9722-2BE4FA56CCE8}" presName="rootText" presStyleLbl="node2" presStyleIdx="2" presStyleCnt="3" custLinFactNeighborY="1927">
        <dgm:presLayoutVars>
          <dgm:chPref val="3"/>
        </dgm:presLayoutVars>
      </dgm:prSet>
      <dgm:spPr/>
    </dgm:pt>
    <dgm:pt modelId="{4668100E-BD95-AF48-A58A-D9F46F1F2448}" type="pres">
      <dgm:prSet presAssocID="{00C5CE24-725A-A04B-9722-2BE4FA56CCE8}" presName="rootConnector" presStyleLbl="node2" presStyleIdx="2" presStyleCnt="3"/>
      <dgm:spPr/>
    </dgm:pt>
    <dgm:pt modelId="{46E94A21-12DF-8848-9464-8EB297A29475}" type="pres">
      <dgm:prSet presAssocID="{00C5CE24-725A-A04B-9722-2BE4FA56CCE8}" presName="hierChild4" presStyleCnt="0"/>
      <dgm:spPr/>
    </dgm:pt>
    <dgm:pt modelId="{8022E052-B2FC-6E4D-BD6B-7E5D755DCF92}" type="pres">
      <dgm:prSet presAssocID="{00C5CE24-725A-A04B-9722-2BE4FA56CCE8}" presName="hierChild5" presStyleCnt="0"/>
      <dgm:spPr/>
    </dgm:pt>
    <dgm:pt modelId="{F6B4F1C1-5825-E24C-9E7C-C50905005700}" type="pres">
      <dgm:prSet presAssocID="{D5DA0536-78B4-9E4F-8783-A25518FC448D}" presName="hierChild3" presStyleCnt="0"/>
      <dgm:spPr/>
    </dgm:pt>
    <dgm:pt modelId="{B30B35A7-15D6-2F4B-8142-3EA53F01BC31}" type="pres">
      <dgm:prSet presAssocID="{AE993F6F-DA5C-A24B-AAA4-D57FE6CFF2C8}" presName="Name111" presStyleLbl="parChTrans1D2" presStyleIdx="3" presStyleCnt="6"/>
      <dgm:spPr/>
    </dgm:pt>
    <dgm:pt modelId="{4362C686-05C3-3A4C-84BA-038C8404E403}" type="pres">
      <dgm:prSet presAssocID="{A2820775-5447-0B42-8524-D6B321617A2B}" presName="hierRoot3" presStyleCnt="0">
        <dgm:presLayoutVars>
          <dgm:hierBranch val="init"/>
        </dgm:presLayoutVars>
      </dgm:prSet>
      <dgm:spPr/>
    </dgm:pt>
    <dgm:pt modelId="{97DCF8DF-6B7C-C845-AF4E-22050745C584}" type="pres">
      <dgm:prSet presAssocID="{A2820775-5447-0B42-8524-D6B321617A2B}" presName="rootComposite3" presStyleCnt="0"/>
      <dgm:spPr/>
    </dgm:pt>
    <dgm:pt modelId="{8E9B05CE-E903-2444-811A-8AC726EAB29E}" type="pres">
      <dgm:prSet presAssocID="{A2820775-5447-0B42-8524-D6B321617A2B}" presName="rootText3" presStyleLbl="asst1" presStyleIdx="0" presStyleCnt="3" custLinFactNeighborX="-42071" custLinFactNeighborY="53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2796B6-1D72-BD47-952B-1121BAA353E9}" type="pres">
      <dgm:prSet presAssocID="{A2820775-5447-0B42-8524-D6B321617A2B}" presName="rootConnector3" presStyleLbl="asst1" presStyleIdx="0" presStyleCnt="3"/>
      <dgm:spPr/>
    </dgm:pt>
    <dgm:pt modelId="{AC6A2772-8319-A749-A8C4-54BD99F298EA}" type="pres">
      <dgm:prSet presAssocID="{A2820775-5447-0B42-8524-D6B321617A2B}" presName="hierChild6" presStyleCnt="0"/>
      <dgm:spPr/>
    </dgm:pt>
    <dgm:pt modelId="{8975B008-FB6D-704D-8181-1D0C67D537CC}" type="pres">
      <dgm:prSet presAssocID="{A2820775-5447-0B42-8524-D6B321617A2B}" presName="hierChild7" presStyleCnt="0"/>
      <dgm:spPr/>
    </dgm:pt>
    <dgm:pt modelId="{CF2374F2-53ED-4A4B-9A3D-116A8F4F8025}" type="pres">
      <dgm:prSet presAssocID="{5B311F7D-6499-F049-B604-036CC4C72E1F}" presName="Name111" presStyleLbl="parChTrans1D2" presStyleIdx="4" presStyleCnt="6"/>
      <dgm:spPr/>
    </dgm:pt>
    <dgm:pt modelId="{60A43D97-5614-6842-8B7F-49AA9A7443B0}" type="pres">
      <dgm:prSet presAssocID="{8B151766-3E01-A84B-A3D1-6471599D32D0}" presName="hierRoot3" presStyleCnt="0">
        <dgm:presLayoutVars>
          <dgm:hierBranch val="init"/>
        </dgm:presLayoutVars>
      </dgm:prSet>
      <dgm:spPr/>
    </dgm:pt>
    <dgm:pt modelId="{045DD211-68CB-8C40-BE8C-835DE15ACBD1}" type="pres">
      <dgm:prSet presAssocID="{8B151766-3E01-A84B-A3D1-6471599D32D0}" presName="rootComposite3" presStyleCnt="0"/>
      <dgm:spPr/>
    </dgm:pt>
    <dgm:pt modelId="{BB5FF10A-5E0D-9A44-80CC-D9EE610FF78E}" type="pres">
      <dgm:prSet presAssocID="{8B151766-3E01-A84B-A3D1-6471599D32D0}" presName="rootText3" presStyleLbl="asst1" presStyleIdx="1" presStyleCnt="3" custLinFactNeighborX="-40281" custLinFactNeighborY="10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C348E7-2F98-4E4A-AB4D-D5BB70064CB1}" type="pres">
      <dgm:prSet presAssocID="{8B151766-3E01-A84B-A3D1-6471599D32D0}" presName="rootConnector3" presStyleLbl="asst1" presStyleIdx="1" presStyleCnt="3"/>
      <dgm:spPr/>
    </dgm:pt>
    <dgm:pt modelId="{ADF14EF7-716E-4C4C-90AF-80B855F22CFF}" type="pres">
      <dgm:prSet presAssocID="{8B151766-3E01-A84B-A3D1-6471599D32D0}" presName="hierChild6" presStyleCnt="0"/>
      <dgm:spPr/>
    </dgm:pt>
    <dgm:pt modelId="{D1A73955-D1D5-E745-ADF6-0F498FA3615C}" type="pres">
      <dgm:prSet presAssocID="{8B151766-3E01-A84B-A3D1-6471599D32D0}" presName="hierChild7" presStyleCnt="0"/>
      <dgm:spPr/>
    </dgm:pt>
    <dgm:pt modelId="{F9211CE1-A6EE-0544-9435-B7BAA113EC54}" type="pres">
      <dgm:prSet presAssocID="{52B839BE-7AD4-1C44-8CE9-4477BD241678}" presName="Name111" presStyleLbl="parChTrans1D2" presStyleIdx="5" presStyleCnt="6"/>
      <dgm:spPr/>
    </dgm:pt>
    <dgm:pt modelId="{A870A0B6-3F69-7847-ABA5-4DD8B6C6A424}" type="pres">
      <dgm:prSet presAssocID="{DCD73AC6-5FF4-E94E-ADE1-ECD08AF393C8}" presName="hierRoot3" presStyleCnt="0">
        <dgm:presLayoutVars>
          <dgm:hierBranch val="init"/>
        </dgm:presLayoutVars>
      </dgm:prSet>
      <dgm:spPr/>
    </dgm:pt>
    <dgm:pt modelId="{F5A9113B-8209-954D-B6A2-886448F3AFEB}" type="pres">
      <dgm:prSet presAssocID="{DCD73AC6-5FF4-E94E-ADE1-ECD08AF393C8}" presName="rootComposite3" presStyleCnt="0"/>
      <dgm:spPr/>
    </dgm:pt>
    <dgm:pt modelId="{EC9A3DB6-CC89-4747-8820-66932292EA42}" type="pres">
      <dgm:prSet presAssocID="{DCD73AC6-5FF4-E94E-ADE1-ECD08AF393C8}" presName="rootText3" presStyleLbl="asst1" presStyleIdx="2" presStyleCnt="3" custLinFactX="100000" custLinFactY="-28899" custLinFactNeighborX="105879" custLinFactNeighborY="-100000">
        <dgm:presLayoutVars>
          <dgm:chPref val="3"/>
        </dgm:presLayoutVars>
      </dgm:prSet>
      <dgm:spPr/>
    </dgm:pt>
    <dgm:pt modelId="{61DFDCCC-324D-C84D-8242-3EE85E0D4529}" type="pres">
      <dgm:prSet presAssocID="{DCD73AC6-5FF4-E94E-ADE1-ECD08AF393C8}" presName="rootConnector3" presStyleLbl="asst1" presStyleIdx="2" presStyleCnt="3"/>
      <dgm:spPr/>
    </dgm:pt>
    <dgm:pt modelId="{79AA5D01-08F7-E841-95B0-CF34C2803B5D}" type="pres">
      <dgm:prSet presAssocID="{DCD73AC6-5FF4-E94E-ADE1-ECD08AF393C8}" presName="hierChild6" presStyleCnt="0"/>
      <dgm:spPr/>
    </dgm:pt>
    <dgm:pt modelId="{AE18E99F-A216-094D-951E-2A105E56742C}" type="pres">
      <dgm:prSet presAssocID="{DCD73AC6-5FF4-E94E-ADE1-ECD08AF393C8}" presName="hierChild7" presStyleCnt="0"/>
      <dgm:spPr/>
    </dgm:pt>
  </dgm:ptLst>
  <dgm:cxnLst>
    <dgm:cxn modelId="{51D9E9BE-E95E-2244-9840-ED55F0A3EFE1}" type="presOf" srcId="{810DCE3F-B775-8A4C-87CF-FE620B44BD5A}" destId="{E70BB113-3712-0A4E-818E-AA517339D2FC}" srcOrd="1" destOrd="0" presId="urn:microsoft.com/office/officeart/2005/8/layout/orgChart1"/>
    <dgm:cxn modelId="{8C96AB9D-364B-6841-A8F1-7B1B3077BB7B}" type="presOf" srcId="{A2820775-5447-0B42-8524-D6B321617A2B}" destId="{E32796B6-1D72-BD47-952B-1121BAA353E9}" srcOrd="1" destOrd="0" presId="urn:microsoft.com/office/officeart/2005/8/layout/orgChart1"/>
    <dgm:cxn modelId="{5121FEDD-7FA4-B844-AA2F-C9005B74373D}" type="presOf" srcId="{51A4B3D5-6008-194E-9681-C01372F54FCA}" destId="{619DE5D9-A516-B04B-B65C-238F2E0D1136}" srcOrd="0" destOrd="0" presId="urn:microsoft.com/office/officeart/2005/8/layout/orgChart1"/>
    <dgm:cxn modelId="{01B37FCB-F2BE-294F-BF5E-D1B676C7169D}" type="presOf" srcId="{00C5CE24-725A-A04B-9722-2BE4FA56CCE8}" destId="{68A92401-D422-5241-B27F-A90C26B3FD1F}" srcOrd="0" destOrd="0" presId="urn:microsoft.com/office/officeart/2005/8/layout/orgChart1"/>
    <dgm:cxn modelId="{EB616ABE-3E38-7E48-9543-DA27624C9B3F}" type="presOf" srcId="{A2820775-5447-0B42-8524-D6B321617A2B}" destId="{8E9B05CE-E903-2444-811A-8AC726EAB29E}" srcOrd="0" destOrd="0" presId="urn:microsoft.com/office/officeart/2005/8/layout/orgChart1"/>
    <dgm:cxn modelId="{E71161D6-3A50-3141-B3B8-F96C260E72F1}" type="presOf" srcId="{E475C20A-9B24-0A4F-B52D-3FBE21492920}" destId="{9CB5A31A-71D9-8F49-9340-6B20327D0500}" srcOrd="0" destOrd="0" presId="urn:microsoft.com/office/officeart/2005/8/layout/orgChart1"/>
    <dgm:cxn modelId="{11F84124-E24D-4246-BD26-B58D90B68090}" srcId="{D5DA0536-78B4-9E4F-8783-A25518FC448D}" destId="{4F6341B2-F4CF-BE4B-A6EF-2F9C20D66AEF}" srcOrd="4" destOrd="0" parTransId="{42A8F939-7018-EA47-809A-74C8B11C24CB}" sibTransId="{B2282C80-355D-8246-8FA4-3E4BE9D22CE4}"/>
    <dgm:cxn modelId="{4119A1F8-C895-DF40-A5CB-BF8C83E4C2CE}" type="presOf" srcId="{4F6341B2-F4CF-BE4B-A6EF-2F9C20D66AEF}" destId="{2008667D-9E1A-BA4A-A96C-34353315F20D}" srcOrd="1" destOrd="0" presId="urn:microsoft.com/office/officeart/2005/8/layout/orgChart1"/>
    <dgm:cxn modelId="{E50E3116-511C-D34A-B51C-A09FD43798ED}" type="presOf" srcId="{DCD73AC6-5FF4-E94E-ADE1-ECD08AF393C8}" destId="{61DFDCCC-324D-C84D-8242-3EE85E0D4529}" srcOrd="1" destOrd="0" presId="urn:microsoft.com/office/officeart/2005/8/layout/orgChart1"/>
    <dgm:cxn modelId="{FBC0A0E0-4214-F747-892B-D20249641A21}" type="presOf" srcId="{52B839BE-7AD4-1C44-8CE9-4477BD241678}" destId="{F9211CE1-A6EE-0544-9435-B7BAA113EC54}" srcOrd="0" destOrd="0" presId="urn:microsoft.com/office/officeart/2005/8/layout/orgChart1"/>
    <dgm:cxn modelId="{796AE30B-6ED8-3944-9EE8-4FA71093E13C}" type="presOf" srcId="{D5DA0536-78B4-9E4F-8783-A25518FC448D}" destId="{55CF7636-B970-DD46-86A8-2F00C6277CA9}" srcOrd="1" destOrd="0" presId="urn:microsoft.com/office/officeart/2005/8/layout/orgChart1"/>
    <dgm:cxn modelId="{53A88B10-5363-1B47-9A1A-46D073B3A1CC}" srcId="{D5DA0536-78B4-9E4F-8783-A25518FC448D}" destId="{A2820775-5447-0B42-8524-D6B321617A2B}" srcOrd="0" destOrd="0" parTransId="{AE993F6F-DA5C-A24B-AAA4-D57FE6CFF2C8}" sibTransId="{A7BCF5D7-486B-B043-A759-E13C1C46C53A}"/>
    <dgm:cxn modelId="{1FDE433D-650B-2841-905C-A0163DC2BB18}" type="presOf" srcId="{8B151766-3E01-A84B-A3D1-6471599D32D0}" destId="{BB5FF10A-5E0D-9A44-80CC-D9EE610FF78E}" srcOrd="0" destOrd="0" presId="urn:microsoft.com/office/officeart/2005/8/layout/orgChart1"/>
    <dgm:cxn modelId="{F9A65F83-1890-6E4F-BC60-1F506100B713}" type="presOf" srcId="{770FD178-424F-BC4F-94C6-066A101F3B54}" destId="{FF7779E8-BF02-4546-A566-10D5319F2C86}" srcOrd="0" destOrd="0" presId="urn:microsoft.com/office/officeart/2005/8/layout/orgChart1"/>
    <dgm:cxn modelId="{13A3B24E-1EBC-A74B-9E71-ED41EECCC715}" type="presOf" srcId="{AE993F6F-DA5C-A24B-AAA4-D57FE6CFF2C8}" destId="{B30B35A7-15D6-2F4B-8142-3EA53F01BC31}" srcOrd="0" destOrd="0" presId="urn:microsoft.com/office/officeart/2005/8/layout/orgChart1"/>
    <dgm:cxn modelId="{27969154-7CB7-A04E-B153-F4F9D702C628}" srcId="{51A4B3D5-6008-194E-9681-C01372F54FCA}" destId="{D5DA0536-78B4-9E4F-8783-A25518FC448D}" srcOrd="0" destOrd="0" parTransId="{EEA7DA02-1AD0-0C4D-831F-AE4258D0FFF3}" sibTransId="{81ED01A2-88CC-0647-A409-9C1B43647C1E}"/>
    <dgm:cxn modelId="{AF674B81-5F13-BE4F-BE1F-1E4EAFC1A00F}" type="presOf" srcId="{810DCE3F-B775-8A4C-87CF-FE620B44BD5A}" destId="{E9652135-C9B8-1144-8A77-47B7B96CF368}" srcOrd="0" destOrd="0" presId="urn:microsoft.com/office/officeart/2005/8/layout/orgChart1"/>
    <dgm:cxn modelId="{F750BF87-464D-A04E-9372-A98587DF9F6F}" srcId="{D5DA0536-78B4-9E4F-8783-A25518FC448D}" destId="{8B151766-3E01-A84B-A3D1-6471599D32D0}" srcOrd="1" destOrd="0" parTransId="{5B311F7D-6499-F049-B604-036CC4C72E1F}" sibTransId="{43C3F603-DF19-3A4D-817C-102558C24F0B}"/>
    <dgm:cxn modelId="{059B962E-B134-8143-B62A-C9CA0A4FB56C}" type="presOf" srcId="{8B151766-3E01-A84B-A3D1-6471599D32D0}" destId="{30C348E7-2F98-4E4A-AB4D-D5BB70064CB1}" srcOrd="1" destOrd="0" presId="urn:microsoft.com/office/officeart/2005/8/layout/orgChart1"/>
    <dgm:cxn modelId="{E7206469-9E35-BA41-9DA8-CA0382183F2F}" srcId="{D5DA0536-78B4-9E4F-8783-A25518FC448D}" destId="{810DCE3F-B775-8A4C-87CF-FE620B44BD5A}" srcOrd="3" destOrd="0" parTransId="{770FD178-424F-BC4F-94C6-066A101F3B54}" sibTransId="{4E2FD117-7726-044D-90B8-8F02D697E5AA}"/>
    <dgm:cxn modelId="{73E6860E-BC25-3F45-9FAA-52C9648D11C0}" type="presOf" srcId="{D5DA0536-78B4-9E4F-8783-A25518FC448D}" destId="{548EF362-220E-7D48-A6B4-0639E01E63F7}" srcOrd="0" destOrd="0" presId="urn:microsoft.com/office/officeart/2005/8/layout/orgChart1"/>
    <dgm:cxn modelId="{52CAC111-55A6-2E4E-B6F7-0C505D427755}" type="presOf" srcId="{5B311F7D-6499-F049-B604-036CC4C72E1F}" destId="{CF2374F2-53ED-4A4B-9A3D-116A8F4F8025}" srcOrd="0" destOrd="0" presId="urn:microsoft.com/office/officeart/2005/8/layout/orgChart1"/>
    <dgm:cxn modelId="{92E4C041-6276-BF47-A13A-7FB332FB3656}" type="presOf" srcId="{4F6341B2-F4CF-BE4B-A6EF-2F9C20D66AEF}" destId="{EF14FC0A-9CD8-CD48-A095-9B622B1A9036}" srcOrd="0" destOrd="0" presId="urn:microsoft.com/office/officeart/2005/8/layout/orgChart1"/>
    <dgm:cxn modelId="{0AF8D9DE-22A8-6747-BBD1-13AC0B0173CF}" srcId="{D5DA0536-78B4-9E4F-8783-A25518FC448D}" destId="{DCD73AC6-5FF4-E94E-ADE1-ECD08AF393C8}" srcOrd="2" destOrd="0" parTransId="{52B839BE-7AD4-1C44-8CE9-4477BD241678}" sibTransId="{308CCB95-E0CA-D240-BFDF-853CDEF7DFEE}"/>
    <dgm:cxn modelId="{430FA15D-333F-0A4E-A955-98CCF6EBF2A0}" srcId="{D5DA0536-78B4-9E4F-8783-A25518FC448D}" destId="{00C5CE24-725A-A04B-9722-2BE4FA56CCE8}" srcOrd="5" destOrd="0" parTransId="{E475C20A-9B24-0A4F-B52D-3FBE21492920}" sibTransId="{4B940742-3D76-1149-8A3A-D4BFA5AD22A7}"/>
    <dgm:cxn modelId="{0CF28944-44AE-D94A-AC7F-A9D85680F78D}" type="presOf" srcId="{42A8F939-7018-EA47-809A-74C8B11C24CB}" destId="{7F722EF9-33AC-B34E-BD4D-A37A9FB8A951}" srcOrd="0" destOrd="0" presId="urn:microsoft.com/office/officeart/2005/8/layout/orgChart1"/>
    <dgm:cxn modelId="{78841806-F6B5-D443-9402-8E1AB73BA0AB}" type="presOf" srcId="{00C5CE24-725A-A04B-9722-2BE4FA56CCE8}" destId="{4668100E-BD95-AF48-A58A-D9F46F1F2448}" srcOrd="1" destOrd="0" presId="urn:microsoft.com/office/officeart/2005/8/layout/orgChart1"/>
    <dgm:cxn modelId="{E86AAA90-5173-0A4A-AD9A-46EC16BC7D1C}" type="presOf" srcId="{DCD73AC6-5FF4-E94E-ADE1-ECD08AF393C8}" destId="{EC9A3DB6-CC89-4747-8820-66932292EA42}" srcOrd="0" destOrd="0" presId="urn:microsoft.com/office/officeart/2005/8/layout/orgChart1"/>
    <dgm:cxn modelId="{81AC7A61-40C3-2348-A48A-62A12E54A5B2}" type="presParOf" srcId="{619DE5D9-A516-B04B-B65C-238F2E0D1136}" destId="{B32B740F-521B-F24D-AEE9-60106B4D3A8F}" srcOrd="0" destOrd="0" presId="urn:microsoft.com/office/officeart/2005/8/layout/orgChart1"/>
    <dgm:cxn modelId="{10747BC7-182C-4D47-B4F6-0D92386C78A5}" type="presParOf" srcId="{B32B740F-521B-F24D-AEE9-60106B4D3A8F}" destId="{F089AED0-8FE9-A44E-AD89-C6E29A3AE68F}" srcOrd="0" destOrd="0" presId="urn:microsoft.com/office/officeart/2005/8/layout/orgChart1"/>
    <dgm:cxn modelId="{49E24901-2F26-1646-9FA3-3ED80EE73A0F}" type="presParOf" srcId="{F089AED0-8FE9-A44E-AD89-C6E29A3AE68F}" destId="{548EF362-220E-7D48-A6B4-0639E01E63F7}" srcOrd="0" destOrd="0" presId="urn:microsoft.com/office/officeart/2005/8/layout/orgChart1"/>
    <dgm:cxn modelId="{1EE6290A-C32D-2845-B05C-D41EDB1DE0C7}" type="presParOf" srcId="{F089AED0-8FE9-A44E-AD89-C6E29A3AE68F}" destId="{55CF7636-B970-DD46-86A8-2F00C6277CA9}" srcOrd="1" destOrd="0" presId="urn:microsoft.com/office/officeart/2005/8/layout/orgChart1"/>
    <dgm:cxn modelId="{8FDB44ED-D194-834D-BECD-69C7F90D0C2E}" type="presParOf" srcId="{B32B740F-521B-F24D-AEE9-60106B4D3A8F}" destId="{4FFC22C0-7481-3740-A464-8275D6CFD6A5}" srcOrd="1" destOrd="0" presId="urn:microsoft.com/office/officeart/2005/8/layout/orgChart1"/>
    <dgm:cxn modelId="{7BA75DFB-238F-9E4C-8CCD-A86D2E91ECCF}" type="presParOf" srcId="{4FFC22C0-7481-3740-A464-8275D6CFD6A5}" destId="{FF7779E8-BF02-4546-A566-10D5319F2C86}" srcOrd="0" destOrd="0" presId="urn:microsoft.com/office/officeart/2005/8/layout/orgChart1"/>
    <dgm:cxn modelId="{DF732D81-2162-F845-8FC5-C598B6E8D0E6}" type="presParOf" srcId="{4FFC22C0-7481-3740-A464-8275D6CFD6A5}" destId="{1BA715C9-F579-144D-B317-5404F1AF5CB0}" srcOrd="1" destOrd="0" presId="urn:microsoft.com/office/officeart/2005/8/layout/orgChart1"/>
    <dgm:cxn modelId="{4F01BF2E-510A-1C43-A953-FDF411B6ECF5}" type="presParOf" srcId="{1BA715C9-F579-144D-B317-5404F1AF5CB0}" destId="{3CE1AE19-C438-1C43-9AAC-BF9FD2DF89A4}" srcOrd="0" destOrd="0" presId="urn:microsoft.com/office/officeart/2005/8/layout/orgChart1"/>
    <dgm:cxn modelId="{49373B45-CB6F-034C-A54D-BF0986EAE201}" type="presParOf" srcId="{3CE1AE19-C438-1C43-9AAC-BF9FD2DF89A4}" destId="{E9652135-C9B8-1144-8A77-47B7B96CF368}" srcOrd="0" destOrd="0" presId="urn:microsoft.com/office/officeart/2005/8/layout/orgChart1"/>
    <dgm:cxn modelId="{00C18BD7-9794-E649-AF87-0D0F11B2B139}" type="presParOf" srcId="{3CE1AE19-C438-1C43-9AAC-BF9FD2DF89A4}" destId="{E70BB113-3712-0A4E-818E-AA517339D2FC}" srcOrd="1" destOrd="0" presId="urn:microsoft.com/office/officeart/2005/8/layout/orgChart1"/>
    <dgm:cxn modelId="{72A0F726-CB68-E240-AAA8-74BB516C9DA4}" type="presParOf" srcId="{1BA715C9-F579-144D-B317-5404F1AF5CB0}" destId="{0C9C1B6E-E49F-544E-A9BB-AC17ED2722F3}" srcOrd="1" destOrd="0" presId="urn:microsoft.com/office/officeart/2005/8/layout/orgChart1"/>
    <dgm:cxn modelId="{5323BF80-4983-904F-AB8E-2E0E23349095}" type="presParOf" srcId="{1BA715C9-F579-144D-B317-5404F1AF5CB0}" destId="{AD5A2FBF-C9A3-6F47-A8E2-B74C9E4F0668}" srcOrd="2" destOrd="0" presId="urn:microsoft.com/office/officeart/2005/8/layout/orgChart1"/>
    <dgm:cxn modelId="{272F19A6-F6F3-314D-9A2C-0D1E98151C09}" type="presParOf" srcId="{4FFC22C0-7481-3740-A464-8275D6CFD6A5}" destId="{7F722EF9-33AC-B34E-BD4D-A37A9FB8A951}" srcOrd="2" destOrd="0" presId="urn:microsoft.com/office/officeart/2005/8/layout/orgChart1"/>
    <dgm:cxn modelId="{1EE8EC31-DEBC-A54C-88D0-8AB650C4C082}" type="presParOf" srcId="{4FFC22C0-7481-3740-A464-8275D6CFD6A5}" destId="{8CEFA278-1400-5F47-97EB-78F6250746B1}" srcOrd="3" destOrd="0" presId="urn:microsoft.com/office/officeart/2005/8/layout/orgChart1"/>
    <dgm:cxn modelId="{C644494C-3A34-4D4A-8EB0-77611255C370}" type="presParOf" srcId="{8CEFA278-1400-5F47-97EB-78F6250746B1}" destId="{82DF0965-7C47-994F-8A9C-33B5A3013A7F}" srcOrd="0" destOrd="0" presId="urn:microsoft.com/office/officeart/2005/8/layout/orgChart1"/>
    <dgm:cxn modelId="{5352DBC9-30A9-BD45-9FF2-1EB241786A27}" type="presParOf" srcId="{82DF0965-7C47-994F-8A9C-33B5A3013A7F}" destId="{EF14FC0A-9CD8-CD48-A095-9B622B1A9036}" srcOrd="0" destOrd="0" presId="urn:microsoft.com/office/officeart/2005/8/layout/orgChart1"/>
    <dgm:cxn modelId="{E8DCABAF-B1AC-2A4E-AA09-C85483B536FB}" type="presParOf" srcId="{82DF0965-7C47-994F-8A9C-33B5A3013A7F}" destId="{2008667D-9E1A-BA4A-A96C-34353315F20D}" srcOrd="1" destOrd="0" presId="urn:microsoft.com/office/officeart/2005/8/layout/orgChart1"/>
    <dgm:cxn modelId="{48AFD8F4-E43A-DC47-BF21-83460E81C831}" type="presParOf" srcId="{8CEFA278-1400-5F47-97EB-78F6250746B1}" destId="{E037D23E-ECF1-0B45-B42D-B5F066479D79}" srcOrd="1" destOrd="0" presId="urn:microsoft.com/office/officeart/2005/8/layout/orgChart1"/>
    <dgm:cxn modelId="{D348882C-55F3-7B47-86A5-6799ACA42F8D}" type="presParOf" srcId="{8CEFA278-1400-5F47-97EB-78F6250746B1}" destId="{CD431131-B383-1143-B333-106F58B08382}" srcOrd="2" destOrd="0" presId="urn:microsoft.com/office/officeart/2005/8/layout/orgChart1"/>
    <dgm:cxn modelId="{FA279BD3-56C7-064D-8D20-13C488E64654}" type="presParOf" srcId="{4FFC22C0-7481-3740-A464-8275D6CFD6A5}" destId="{9CB5A31A-71D9-8F49-9340-6B20327D0500}" srcOrd="4" destOrd="0" presId="urn:microsoft.com/office/officeart/2005/8/layout/orgChart1"/>
    <dgm:cxn modelId="{28D4033D-FD77-264E-858E-08273D21FB07}" type="presParOf" srcId="{4FFC22C0-7481-3740-A464-8275D6CFD6A5}" destId="{6C92A7F5-76CD-7F41-9295-196C0BF60088}" srcOrd="5" destOrd="0" presId="urn:microsoft.com/office/officeart/2005/8/layout/orgChart1"/>
    <dgm:cxn modelId="{3A1EE5E7-7ADD-834D-9F06-724F37FEC8F1}" type="presParOf" srcId="{6C92A7F5-76CD-7F41-9295-196C0BF60088}" destId="{AD83FCAC-72E2-8743-9853-5E38124AE2FB}" srcOrd="0" destOrd="0" presId="urn:microsoft.com/office/officeart/2005/8/layout/orgChart1"/>
    <dgm:cxn modelId="{6C41236A-A957-DA4D-B4B3-A5F649503BA2}" type="presParOf" srcId="{AD83FCAC-72E2-8743-9853-5E38124AE2FB}" destId="{68A92401-D422-5241-B27F-A90C26B3FD1F}" srcOrd="0" destOrd="0" presId="urn:microsoft.com/office/officeart/2005/8/layout/orgChart1"/>
    <dgm:cxn modelId="{9FF31A0D-B28A-D341-A164-952FA0142EAE}" type="presParOf" srcId="{AD83FCAC-72E2-8743-9853-5E38124AE2FB}" destId="{4668100E-BD95-AF48-A58A-D9F46F1F2448}" srcOrd="1" destOrd="0" presId="urn:microsoft.com/office/officeart/2005/8/layout/orgChart1"/>
    <dgm:cxn modelId="{8DE4D80D-B58E-AC4D-A7EC-2B03D4E6F068}" type="presParOf" srcId="{6C92A7F5-76CD-7F41-9295-196C0BF60088}" destId="{46E94A21-12DF-8848-9464-8EB297A29475}" srcOrd="1" destOrd="0" presId="urn:microsoft.com/office/officeart/2005/8/layout/orgChart1"/>
    <dgm:cxn modelId="{89691966-A69B-9B42-AED3-B9DBD82B6BFC}" type="presParOf" srcId="{6C92A7F5-76CD-7F41-9295-196C0BF60088}" destId="{8022E052-B2FC-6E4D-BD6B-7E5D755DCF92}" srcOrd="2" destOrd="0" presId="urn:microsoft.com/office/officeart/2005/8/layout/orgChart1"/>
    <dgm:cxn modelId="{8B326AC1-4498-6A4C-8C48-17738CE98D3B}" type="presParOf" srcId="{B32B740F-521B-F24D-AEE9-60106B4D3A8F}" destId="{F6B4F1C1-5825-E24C-9E7C-C50905005700}" srcOrd="2" destOrd="0" presId="urn:microsoft.com/office/officeart/2005/8/layout/orgChart1"/>
    <dgm:cxn modelId="{07B13486-C451-8144-AD24-2522A8539A68}" type="presParOf" srcId="{F6B4F1C1-5825-E24C-9E7C-C50905005700}" destId="{B30B35A7-15D6-2F4B-8142-3EA53F01BC31}" srcOrd="0" destOrd="0" presId="urn:microsoft.com/office/officeart/2005/8/layout/orgChart1"/>
    <dgm:cxn modelId="{511E5686-66D6-794D-9CD7-158D53BB1153}" type="presParOf" srcId="{F6B4F1C1-5825-E24C-9E7C-C50905005700}" destId="{4362C686-05C3-3A4C-84BA-038C8404E403}" srcOrd="1" destOrd="0" presId="urn:microsoft.com/office/officeart/2005/8/layout/orgChart1"/>
    <dgm:cxn modelId="{ADD9D058-5FFD-1846-9E2D-BDD39ACCC710}" type="presParOf" srcId="{4362C686-05C3-3A4C-84BA-038C8404E403}" destId="{97DCF8DF-6B7C-C845-AF4E-22050745C584}" srcOrd="0" destOrd="0" presId="urn:microsoft.com/office/officeart/2005/8/layout/orgChart1"/>
    <dgm:cxn modelId="{2FDBF0A6-017F-F14F-A289-602D848FF5F8}" type="presParOf" srcId="{97DCF8DF-6B7C-C845-AF4E-22050745C584}" destId="{8E9B05CE-E903-2444-811A-8AC726EAB29E}" srcOrd="0" destOrd="0" presId="urn:microsoft.com/office/officeart/2005/8/layout/orgChart1"/>
    <dgm:cxn modelId="{6A839AF1-72B6-C64E-98B5-93DE5530E259}" type="presParOf" srcId="{97DCF8DF-6B7C-C845-AF4E-22050745C584}" destId="{E32796B6-1D72-BD47-952B-1121BAA353E9}" srcOrd="1" destOrd="0" presId="urn:microsoft.com/office/officeart/2005/8/layout/orgChart1"/>
    <dgm:cxn modelId="{22E83E2C-BF5A-7941-BFE3-18BDB5C695DA}" type="presParOf" srcId="{4362C686-05C3-3A4C-84BA-038C8404E403}" destId="{AC6A2772-8319-A749-A8C4-54BD99F298EA}" srcOrd="1" destOrd="0" presId="urn:microsoft.com/office/officeart/2005/8/layout/orgChart1"/>
    <dgm:cxn modelId="{2734D85B-8CF5-8446-809D-FB4BAAF82D15}" type="presParOf" srcId="{4362C686-05C3-3A4C-84BA-038C8404E403}" destId="{8975B008-FB6D-704D-8181-1D0C67D537CC}" srcOrd="2" destOrd="0" presId="urn:microsoft.com/office/officeart/2005/8/layout/orgChart1"/>
    <dgm:cxn modelId="{F0252AC9-25E5-C841-B9BB-D836DD09E64E}" type="presParOf" srcId="{F6B4F1C1-5825-E24C-9E7C-C50905005700}" destId="{CF2374F2-53ED-4A4B-9A3D-116A8F4F8025}" srcOrd="2" destOrd="0" presId="urn:microsoft.com/office/officeart/2005/8/layout/orgChart1"/>
    <dgm:cxn modelId="{ED49D255-00B5-7E4C-ADC9-D7B140AA8336}" type="presParOf" srcId="{F6B4F1C1-5825-E24C-9E7C-C50905005700}" destId="{60A43D97-5614-6842-8B7F-49AA9A7443B0}" srcOrd="3" destOrd="0" presId="urn:microsoft.com/office/officeart/2005/8/layout/orgChart1"/>
    <dgm:cxn modelId="{0FC8C4EE-A87D-CB48-B50B-D50CBF849CA0}" type="presParOf" srcId="{60A43D97-5614-6842-8B7F-49AA9A7443B0}" destId="{045DD211-68CB-8C40-BE8C-835DE15ACBD1}" srcOrd="0" destOrd="0" presId="urn:microsoft.com/office/officeart/2005/8/layout/orgChart1"/>
    <dgm:cxn modelId="{BE3AFB53-7B7C-674D-9035-D1E84696D0AB}" type="presParOf" srcId="{045DD211-68CB-8C40-BE8C-835DE15ACBD1}" destId="{BB5FF10A-5E0D-9A44-80CC-D9EE610FF78E}" srcOrd="0" destOrd="0" presId="urn:microsoft.com/office/officeart/2005/8/layout/orgChart1"/>
    <dgm:cxn modelId="{5929ABCF-8BC2-2C43-AE71-AF29A24E0FC8}" type="presParOf" srcId="{045DD211-68CB-8C40-BE8C-835DE15ACBD1}" destId="{30C348E7-2F98-4E4A-AB4D-D5BB70064CB1}" srcOrd="1" destOrd="0" presId="urn:microsoft.com/office/officeart/2005/8/layout/orgChart1"/>
    <dgm:cxn modelId="{2859A889-5942-604D-90A5-F9196AE27829}" type="presParOf" srcId="{60A43D97-5614-6842-8B7F-49AA9A7443B0}" destId="{ADF14EF7-716E-4C4C-90AF-80B855F22CFF}" srcOrd="1" destOrd="0" presId="urn:microsoft.com/office/officeart/2005/8/layout/orgChart1"/>
    <dgm:cxn modelId="{8D0B7FB2-F74E-BA4F-8DE6-A90CA0F0C748}" type="presParOf" srcId="{60A43D97-5614-6842-8B7F-49AA9A7443B0}" destId="{D1A73955-D1D5-E745-ADF6-0F498FA3615C}" srcOrd="2" destOrd="0" presId="urn:microsoft.com/office/officeart/2005/8/layout/orgChart1"/>
    <dgm:cxn modelId="{808F3EE9-758D-0048-AC83-B64955B946E1}" type="presParOf" srcId="{F6B4F1C1-5825-E24C-9E7C-C50905005700}" destId="{F9211CE1-A6EE-0544-9435-B7BAA113EC54}" srcOrd="4" destOrd="0" presId="urn:microsoft.com/office/officeart/2005/8/layout/orgChart1"/>
    <dgm:cxn modelId="{36089F86-6D6E-1C4E-9886-CA3848242002}" type="presParOf" srcId="{F6B4F1C1-5825-E24C-9E7C-C50905005700}" destId="{A870A0B6-3F69-7847-ABA5-4DD8B6C6A424}" srcOrd="5" destOrd="0" presId="urn:microsoft.com/office/officeart/2005/8/layout/orgChart1"/>
    <dgm:cxn modelId="{8D2593EA-D83D-3A48-B942-B46E2B0736EA}" type="presParOf" srcId="{A870A0B6-3F69-7847-ABA5-4DD8B6C6A424}" destId="{F5A9113B-8209-954D-B6A2-886448F3AFEB}" srcOrd="0" destOrd="0" presId="urn:microsoft.com/office/officeart/2005/8/layout/orgChart1"/>
    <dgm:cxn modelId="{5AA67096-490C-C244-85DD-C3F38C17CFB2}" type="presParOf" srcId="{F5A9113B-8209-954D-B6A2-886448F3AFEB}" destId="{EC9A3DB6-CC89-4747-8820-66932292EA42}" srcOrd="0" destOrd="0" presId="urn:microsoft.com/office/officeart/2005/8/layout/orgChart1"/>
    <dgm:cxn modelId="{B6E977A4-7B10-A042-8035-4E4870391A6A}" type="presParOf" srcId="{F5A9113B-8209-954D-B6A2-886448F3AFEB}" destId="{61DFDCCC-324D-C84D-8242-3EE85E0D4529}" srcOrd="1" destOrd="0" presId="urn:microsoft.com/office/officeart/2005/8/layout/orgChart1"/>
    <dgm:cxn modelId="{B1024A1F-71D7-CD45-BF70-39DAA2C4E95D}" type="presParOf" srcId="{A870A0B6-3F69-7847-ABA5-4DD8B6C6A424}" destId="{79AA5D01-08F7-E841-95B0-CF34C2803B5D}" srcOrd="1" destOrd="0" presId="urn:microsoft.com/office/officeart/2005/8/layout/orgChart1"/>
    <dgm:cxn modelId="{CAAF4A31-AABE-0D43-A09C-205EB7BDEEE9}" type="presParOf" srcId="{A870A0B6-3F69-7847-ABA5-4DD8B6C6A424}" destId="{AE18E99F-A216-094D-951E-2A105E5674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11CE1-A6EE-0544-9435-B7BAA113EC54}">
      <dsp:nvSpPr>
        <dsp:cNvPr id="0" name=""/>
        <dsp:cNvSpPr/>
      </dsp:nvSpPr>
      <dsp:spPr>
        <a:xfrm>
          <a:off x="5009356" y="594021"/>
          <a:ext cx="1132936" cy="624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208"/>
              </a:lnTo>
              <a:lnTo>
                <a:pt x="1132936" y="62420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374F2-53ED-4A4B-9A3D-116A8F4F8025}">
      <dsp:nvSpPr>
        <dsp:cNvPr id="0" name=""/>
        <dsp:cNvSpPr/>
      </dsp:nvSpPr>
      <dsp:spPr>
        <a:xfrm>
          <a:off x="4655609" y="594021"/>
          <a:ext cx="353746" cy="610192"/>
        </a:xfrm>
        <a:custGeom>
          <a:avLst/>
          <a:gdLst/>
          <a:ahLst/>
          <a:cxnLst/>
          <a:rect l="0" t="0" r="0" b="0"/>
          <a:pathLst>
            <a:path>
              <a:moveTo>
                <a:pt x="353746" y="0"/>
              </a:moveTo>
              <a:lnTo>
                <a:pt x="0" y="61019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B35A7-15D6-2F4B-8142-3EA53F01BC31}">
      <dsp:nvSpPr>
        <dsp:cNvPr id="0" name=""/>
        <dsp:cNvSpPr/>
      </dsp:nvSpPr>
      <dsp:spPr>
        <a:xfrm>
          <a:off x="4384903" y="594021"/>
          <a:ext cx="624452" cy="578299"/>
        </a:xfrm>
        <a:custGeom>
          <a:avLst/>
          <a:gdLst/>
          <a:ahLst/>
          <a:cxnLst/>
          <a:rect l="0" t="0" r="0" b="0"/>
          <a:pathLst>
            <a:path>
              <a:moveTo>
                <a:pt x="624452" y="0"/>
              </a:moveTo>
              <a:lnTo>
                <a:pt x="624452" y="578299"/>
              </a:lnTo>
              <a:lnTo>
                <a:pt x="0" y="578299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5A31A-71D9-8F49-9340-6B20327D0500}">
      <dsp:nvSpPr>
        <dsp:cNvPr id="0" name=""/>
        <dsp:cNvSpPr/>
      </dsp:nvSpPr>
      <dsp:spPr>
        <a:xfrm>
          <a:off x="5009356" y="594021"/>
          <a:ext cx="1437269" cy="1936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1543"/>
              </a:lnTo>
              <a:lnTo>
                <a:pt x="1437269" y="1811543"/>
              </a:lnTo>
              <a:lnTo>
                <a:pt x="1437269" y="193626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22EF9-33AC-B34E-BD4D-A37A9FB8A951}">
      <dsp:nvSpPr>
        <dsp:cNvPr id="0" name=""/>
        <dsp:cNvSpPr/>
      </dsp:nvSpPr>
      <dsp:spPr>
        <a:xfrm>
          <a:off x="4963635" y="594021"/>
          <a:ext cx="91440" cy="19361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615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779E8-BF02-4546-A566-10D5319F2C86}">
      <dsp:nvSpPr>
        <dsp:cNvPr id="0" name=""/>
        <dsp:cNvSpPr/>
      </dsp:nvSpPr>
      <dsp:spPr>
        <a:xfrm>
          <a:off x="3572086" y="594021"/>
          <a:ext cx="1437269" cy="1936157"/>
        </a:xfrm>
        <a:custGeom>
          <a:avLst/>
          <a:gdLst/>
          <a:ahLst/>
          <a:cxnLst/>
          <a:rect l="0" t="0" r="0" b="0"/>
          <a:pathLst>
            <a:path>
              <a:moveTo>
                <a:pt x="1437269" y="0"/>
              </a:moveTo>
              <a:lnTo>
                <a:pt x="1437269" y="1811435"/>
              </a:lnTo>
              <a:lnTo>
                <a:pt x="0" y="1811435"/>
              </a:lnTo>
              <a:lnTo>
                <a:pt x="0" y="193615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EF362-220E-7D48-A6B4-0639E01E63F7}">
      <dsp:nvSpPr>
        <dsp:cNvPr id="0" name=""/>
        <dsp:cNvSpPr/>
      </dsp:nvSpPr>
      <dsp:spPr>
        <a:xfrm>
          <a:off x="3741666" y="108"/>
          <a:ext cx="2535379" cy="5939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TESTS</a:t>
          </a:r>
          <a:endParaRPr lang="en-US" sz="1900" kern="1200" dirty="0"/>
        </a:p>
      </dsp:txBody>
      <dsp:txXfrm>
        <a:off x="3741666" y="108"/>
        <a:ext cx="2535379" cy="593913"/>
      </dsp:txXfrm>
    </dsp:sp>
    <dsp:sp modelId="{E9652135-C9B8-1144-8A77-47B7B96CF368}">
      <dsp:nvSpPr>
        <dsp:cNvPr id="0" name=""/>
        <dsp:cNvSpPr/>
      </dsp:nvSpPr>
      <dsp:spPr>
        <a:xfrm>
          <a:off x="2978172" y="2530178"/>
          <a:ext cx="1187826" cy="5939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UI</a:t>
          </a:r>
          <a:endParaRPr lang="en-US" sz="1900" kern="1200" dirty="0"/>
        </a:p>
      </dsp:txBody>
      <dsp:txXfrm>
        <a:off x="2978172" y="2530178"/>
        <a:ext cx="1187826" cy="593913"/>
      </dsp:txXfrm>
    </dsp:sp>
    <dsp:sp modelId="{EF14FC0A-9CD8-CD48-A095-9B622B1A9036}">
      <dsp:nvSpPr>
        <dsp:cNvPr id="0" name=""/>
        <dsp:cNvSpPr/>
      </dsp:nvSpPr>
      <dsp:spPr>
        <a:xfrm>
          <a:off x="4415442" y="2530178"/>
          <a:ext cx="1187826" cy="5939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MODULE</a:t>
          </a:r>
          <a:endParaRPr lang="en-US" sz="1900" kern="1200" dirty="0"/>
        </a:p>
      </dsp:txBody>
      <dsp:txXfrm>
        <a:off x="4415442" y="2530178"/>
        <a:ext cx="1187826" cy="593913"/>
      </dsp:txXfrm>
    </dsp:sp>
    <dsp:sp modelId="{68A92401-D422-5241-B27F-A90C26B3FD1F}">
      <dsp:nvSpPr>
        <dsp:cNvPr id="0" name=""/>
        <dsp:cNvSpPr/>
      </dsp:nvSpPr>
      <dsp:spPr>
        <a:xfrm>
          <a:off x="5852712" y="2530286"/>
          <a:ext cx="1187826" cy="5939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FLOW</a:t>
          </a:r>
          <a:endParaRPr lang="en-US" sz="1900" kern="1200" dirty="0"/>
        </a:p>
      </dsp:txBody>
      <dsp:txXfrm>
        <a:off x="5852712" y="2530286"/>
        <a:ext cx="1187826" cy="593913"/>
      </dsp:txXfrm>
    </dsp:sp>
    <dsp:sp modelId="{8E9B05CE-E903-2444-811A-8AC726EAB29E}">
      <dsp:nvSpPr>
        <dsp:cNvPr id="0" name=""/>
        <dsp:cNvSpPr/>
      </dsp:nvSpPr>
      <dsp:spPr>
        <a:xfrm>
          <a:off x="3197077" y="875364"/>
          <a:ext cx="1187826" cy="5939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Functional Testing</a:t>
          </a:r>
          <a:endParaRPr lang="en-US" sz="1900" kern="1200" dirty="0"/>
        </a:p>
      </dsp:txBody>
      <dsp:txXfrm>
        <a:off x="3197077" y="875364"/>
        <a:ext cx="1187826" cy="593913"/>
      </dsp:txXfrm>
    </dsp:sp>
    <dsp:sp modelId="{BB5FF10A-5E0D-9A44-80CC-D9EE610FF78E}">
      <dsp:nvSpPr>
        <dsp:cNvPr id="0" name=""/>
        <dsp:cNvSpPr/>
      </dsp:nvSpPr>
      <dsp:spPr>
        <a:xfrm>
          <a:off x="4655609" y="907257"/>
          <a:ext cx="1187826" cy="5939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Unit Testing</a:t>
          </a:r>
          <a:endParaRPr lang="en-US" sz="1900" kern="1200" dirty="0"/>
        </a:p>
      </dsp:txBody>
      <dsp:txXfrm>
        <a:off x="4655609" y="907257"/>
        <a:ext cx="1187826" cy="593913"/>
      </dsp:txXfrm>
    </dsp:sp>
    <dsp:sp modelId="{EC9A3DB6-CC89-4747-8820-66932292EA42}">
      <dsp:nvSpPr>
        <dsp:cNvPr id="0" name=""/>
        <dsp:cNvSpPr/>
      </dsp:nvSpPr>
      <dsp:spPr>
        <a:xfrm>
          <a:off x="6142292" y="921273"/>
          <a:ext cx="1187826" cy="5939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Integration Testing</a:t>
          </a:r>
          <a:endParaRPr lang="en-US" sz="1900" kern="1200" dirty="0"/>
        </a:p>
      </dsp:txBody>
      <dsp:txXfrm>
        <a:off x="6142292" y="921273"/>
        <a:ext cx="1187826" cy="593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0E164-F420-5F40-B99D-09469BC9445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D3277-E942-4947-9E36-F5F231D3C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4ED4B-DDB1-8C43-B17E-8719DFFFD6C4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880B-4769-4E43-B15E-347C3BEA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1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3880B-4769-4E43-B15E-347C3BEA07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Your ”TESTS”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Aniket Maithani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3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277" y="2771078"/>
            <a:ext cx="10018713" cy="1752599"/>
          </a:xfrm>
        </p:spPr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07" y="2118732"/>
            <a:ext cx="8546719" cy="342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8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Now Run `</a:t>
            </a:r>
            <a:r>
              <a:rPr lang="en-US" b="1" u="sng" dirty="0" err="1" smtClean="0"/>
              <a:t>py.test</a:t>
            </a:r>
            <a:r>
              <a:rPr lang="en-US" b="1" u="sng" dirty="0" smtClean="0"/>
              <a:t>`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17" y="1974385"/>
            <a:ext cx="9244361" cy="407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Py</a:t>
            </a:r>
            <a:r>
              <a:rPr lang="en-US" dirty="0" smtClean="0"/>
              <a:t>-Test discovers your tests??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Filename should start from </a:t>
            </a:r>
            <a:r>
              <a:rPr lang="en-US" dirty="0" err="1" smtClean="0"/>
              <a:t>test_foo_bar_etc.py</a:t>
            </a:r>
            <a:endParaRPr lang="en-US" dirty="0" smtClean="0"/>
          </a:p>
          <a:p>
            <a:r>
              <a:rPr lang="en-US" dirty="0" smtClean="0"/>
              <a:t>Function name should be </a:t>
            </a:r>
            <a:r>
              <a:rPr lang="en-US" dirty="0" err="1" smtClean="0"/>
              <a:t>test_foo_bar_etc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Configuration defined in </a:t>
            </a:r>
            <a:r>
              <a:rPr lang="en-US" dirty="0" err="1" smtClean="0"/>
              <a:t>setup.cfg</a:t>
            </a:r>
            <a:r>
              <a:rPr lang="en-US" dirty="0" smtClean="0"/>
              <a:t> or </a:t>
            </a:r>
            <a:r>
              <a:rPr lang="en-US" dirty="0" err="1" smtClean="0"/>
              <a:t>setup.ini</a:t>
            </a:r>
            <a:r>
              <a:rPr lang="en-US" dirty="0" smtClean="0"/>
              <a:t> settings file</a:t>
            </a:r>
          </a:p>
        </p:txBody>
      </p:sp>
    </p:spTree>
    <p:extLst>
      <p:ext uri="{BB962C8B-B14F-4D97-AF65-F5344CB8AC3E}">
        <p14:creationId xmlns:p14="http://schemas.microsoft.com/office/powerpoint/2010/main" val="122592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916" y="0"/>
            <a:ext cx="10018713" cy="175259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86" y="1478157"/>
            <a:ext cx="8876372" cy="423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0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Dive a Bit More Deep</a:t>
            </a:r>
            <a:r>
              <a:rPr lang="mr-IN" dirty="0" smtClean="0"/>
              <a:t>……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&amp; TEARDOWN</a:t>
            </a:r>
          </a:p>
          <a:p>
            <a:r>
              <a:rPr lang="en-US" dirty="0" smtClean="0"/>
              <a:t>FIXTURES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0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&amp; TEARDOWN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4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 purpose of test fixtures is to provide a fixed baseline upon which tests can reliably and repeatedly execute</a:t>
            </a:r>
            <a:r>
              <a:rPr lang="en-US" dirty="0" smtClean="0"/>
              <a:t>.</a:t>
            </a:r>
          </a:p>
          <a:p>
            <a:r>
              <a:rPr lang="en-US" dirty="0"/>
              <a:t>fixtures have explicit names and are activated by declaring their use from test functions, modules, classes or whole projects.</a:t>
            </a:r>
          </a:p>
          <a:p>
            <a:r>
              <a:rPr lang="en-US" dirty="0"/>
              <a:t>fixtures are implemented in a modular manner, as each fixture name triggers a </a:t>
            </a:r>
            <a:r>
              <a:rPr lang="en-US" i="1" dirty="0"/>
              <a:t>fixture function</a:t>
            </a:r>
            <a:r>
              <a:rPr lang="en-US" dirty="0"/>
              <a:t> which can itself use other fixtures.</a:t>
            </a:r>
          </a:p>
          <a:p>
            <a:r>
              <a:rPr lang="en-US" dirty="0"/>
              <a:t>fixture management scales from simple unit to complex functional testing, allowing to parametrize fixtures and tests according to configuration and component options, or to re-use fixtures across class, module or whole test session scopes.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3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05937"/>
            <a:ext cx="10018713" cy="1752599"/>
          </a:xfrm>
        </p:spPr>
        <p:txBody>
          <a:bodyPr/>
          <a:lstStyle/>
          <a:p>
            <a:r>
              <a:rPr lang="en-US" dirty="0" smtClean="0"/>
              <a:t>Dependency Injection &amp; Fixtures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24" y="1739590"/>
            <a:ext cx="5568485" cy="48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2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Test 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54" y="2196790"/>
            <a:ext cx="7762825" cy="404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0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$: </a:t>
            </a:r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1247" y="2169043"/>
            <a:ext cx="7111776" cy="3622158"/>
          </a:xfrm>
        </p:spPr>
        <p:txBody>
          <a:bodyPr>
            <a:normAutofit/>
          </a:bodyPr>
          <a:lstStyle/>
          <a:p>
            <a:r>
              <a:rPr lang="en-US" dirty="0" smtClean="0"/>
              <a:t>Aniket Maithani</a:t>
            </a:r>
          </a:p>
          <a:p>
            <a:r>
              <a:rPr lang="en-US" dirty="0" smtClean="0"/>
              <a:t>Codes in Python</a:t>
            </a:r>
          </a:p>
          <a:p>
            <a:r>
              <a:rPr lang="en-US" dirty="0" smtClean="0"/>
              <a:t>Works @</a:t>
            </a:r>
            <a:r>
              <a:rPr lang="en-US" dirty="0" err="1" smtClean="0"/>
              <a:t>Corseco</a:t>
            </a:r>
            <a:r>
              <a:rPr lang="en-US" dirty="0" smtClean="0"/>
              <a:t> Technologies</a:t>
            </a:r>
          </a:p>
          <a:p>
            <a:r>
              <a:rPr lang="en-US" dirty="0" smtClean="0"/>
              <a:t>Foodie</a:t>
            </a:r>
          </a:p>
          <a:p>
            <a:r>
              <a:rPr lang="en-US" dirty="0" smtClean="0"/>
              <a:t>-----”MAI--_THA--_NI”</a:t>
            </a:r>
          </a:p>
          <a:p>
            <a:r>
              <a:rPr lang="en-US" dirty="0" smtClean="0"/>
              <a:t>@2aniketmaithani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aniketmaithani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Fixture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More slide to be added . Content To be decided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65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70099"/>
            <a:ext cx="10018713" cy="3124201"/>
          </a:xfrm>
        </p:spPr>
        <p:txBody>
          <a:bodyPr/>
          <a:lstStyle/>
          <a:p>
            <a:r>
              <a:rPr lang="en-US" dirty="0"/>
              <a:t>mock is a library for testing in Python. It allows you to replace parts of your system under test with mock objects and make assertions about how they have been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Installation is simple 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56" y="4614436"/>
            <a:ext cx="9245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19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to Be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Mocking Request</a:t>
            </a:r>
          </a:p>
          <a:p>
            <a:r>
              <a:rPr lang="en-US" dirty="0" smtClean="0"/>
              <a:t>Mocking Objects</a:t>
            </a:r>
          </a:p>
          <a:p>
            <a:r>
              <a:rPr lang="en-US" dirty="0" smtClean="0"/>
              <a:t>Etc. etc. </a:t>
            </a:r>
          </a:p>
          <a:p>
            <a:r>
              <a:rPr lang="en-US" dirty="0" smtClean="0"/>
              <a:t>Content to be decided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01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MonkeyPatch</a:t>
            </a:r>
            <a:r>
              <a:rPr lang="en-US" dirty="0" smtClean="0"/>
              <a:t> / 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To be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7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Py.Test</a:t>
            </a:r>
            <a:r>
              <a:rPr lang="en-US" dirty="0" smtClean="0"/>
              <a:t> &amp; PDB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To be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7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370" y="2548054"/>
            <a:ext cx="10018713" cy="1752599"/>
          </a:xfrm>
        </p:spPr>
        <p:txBody>
          <a:bodyPr/>
          <a:lstStyle/>
          <a:p>
            <a:r>
              <a:rPr lang="en-US" dirty="0" smtClean="0"/>
              <a:t>That’s all FOLKS!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8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Test(s) in Software scenario refers to the investigating the internal “health” of the code </a:t>
            </a:r>
            <a:r>
              <a:rPr lang="en-US" dirty="0"/>
              <a:t>about the quality of the product or </a:t>
            </a:r>
            <a:r>
              <a:rPr lang="en-US" dirty="0" smtClean="0"/>
              <a:t>service.</a:t>
            </a:r>
          </a:p>
          <a:p>
            <a:r>
              <a:rPr lang="en-US" dirty="0"/>
              <a:t>As the number of possible tests for even simple software components is practically infinite, all software testing uses some strategy to select tests that are feasible for the available time and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But </a:t>
            </a:r>
            <a:r>
              <a:rPr lang="en-US" dirty="0"/>
              <a:t>testing cannot identify all the defects within </a:t>
            </a:r>
            <a:r>
              <a:rPr lang="en-US" dirty="0" smtClean="0"/>
              <a:t>software at all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4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395" y="1061545"/>
            <a:ext cx="3787147" cy="4776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6966" y="1061545"/>
            <a:ext cx="47296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“Software testing proves the existence of bugs not their absence</a:t>
            </a:r>
            <a:r>
              <a:rPr lang="en-US" sz="3200" dirty="0" smtClean="0"/>
              <a:t>.” </a:t>
            </a:r>
          </a:p>
          <a:p>
            <a:endParaRPr lang="en-US" sz="3200" dirty="0"/>
          </a:p>
          <a:p>
            <a:r>
              <a:rPr lang="mr-IN" sz="3200" dirty="0" smtClean="0"/>
              <a:t>–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CHUCK NORRIS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659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54114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039833" y="4229100"/>
            <a:ext cx="10632" cy="1002119"/>
          </a:xfrm>
          <a:prstGeom prst="straightConnector1">
            <a:avLst/>
          </a:prstGeom>
          <a:ln w="73025" cmpd="sng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81861" y="4186828"/>
            <a:ext cx="10632" cy="1002119"/>
          </a:xfrm>
          <a:prstGeom prst="straightConnector1">
            <a:avLst/>
          </a:prstGeom>
          <a:ln w="73025" cmpd="sng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271429" y="4206504"/>
            <a:ext cx="10632" cy="1002119"/>
          </a:xfrm>
          <a:prstGeom prst="straightConnector1">
            <a:avLst/>
          </a:prstGeom>
          <a:ln w="73025" cmpd="sng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18773" y="3147237"/>
            <a:ext cx="1584251" cy="135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69679" y="3147237"/>
            <a:ext cx="1584251" cy="135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TESTING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59343" y="4206503"/>
            <a:ext cx="2268404" cy="911907"/>
          </a:xfrm>
          <a:prstGeom prst="straightConnector1">
            <a:avLst/>
          </a:prstGeom>
          <a:ln w="73025" cmpd="sng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94147" y="4229099"/>
            <a:ext cx="2400126" cy="911907"/>
          </a:xfrm>
          <a:prstGeom prst="straightConnector1">
            <a:avLst/>
          </a:prstGeom>
          <a:ln w="73025" cmpd="sng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0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Python Testing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Nose</a:t>
            </a:r>
          </a:p>
          <a:p>
            <a:r>
              <a:rPr lang="en-US" dirty="0" err="1" smtClean="0"/>
              <a:t>Unittest</a:t>
            </a:r>
            <a:endParaRPr lang="en-US" dirty="0" smtClean="0"/>
          </a:p>
          <a:p>
            <a:r>
              <a:rPr lang="en-US" dirty="0" err="1" smtClean="0"/>
              <a:t>Doctest</a:t>
            </a:r>
            <a:endParaRPr lang="en-US" dirty="0" smtClean="0"/>
          </a:p>
          <a:p>
            <a:r>
              <a:rPr lang="en-US" dirty="0" err="1" smtClean="0"/>
              <a:t>PyTest</a:t>
            </a:r>
            <a:endParaRPr lang="en-US" dirty="0" smtClean="0"/>
          </a:p>
          <a:p>
            <a:r>
              <a:rPr lang="en-US" dirty="0" err="1" smtClean="0"/>
              <a:t>Tox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7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PyTest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85" y="2282309"/>
            <a:ext cx="2844800" cy="2298700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04544" y="2190307"/>
            <a:ext cx="6248402" cy="37958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charset="0"/>
              <a:buChar char="•"/>
            </a:pPr>
            <a:r>
              <a:rPr lang="en-US" sz="3200" dirty="0" smtClean="0"/>
              <a:t>Easy To Use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3200" dirty="0" smtClean="0"/>
              <a:t>Popular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3200" dirty="0" smtClean="0"/>
              <a:t>Concise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3200" dirty="0" smtClean="0"/>
              <a:t>Easy Assertions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3200" dirty="0" smtClean="0"/>
              <a:t>Plugins</a:t>
            </a:r>
          </a:p>
          <a:p>
            <a:pPr marL="571500" indent="-571500" algn="l">
              <a:buFont typeface="Arial" charset="0"/>
              <a:buChar char="•"/>
            </a:pPr>
            <a:r>
              <a:rPr lang="en-US" sz="3200" dirty="0" smtClean="0"/>
              <a:t>POWER OF FIXTURES!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011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17" y="2793557"/>
            <a:ext cx="8724900" cy="850900"/>
          </a:xfrm>
        </p:spPr>
      </p:pic>
    </p:spTree>
    <p:extLst>
      <p:ext uri="{BB962C8B-B14F-4D97-AF65-F5344CB8AC3E}">
        <p14:creationId xmlns:p14="http://schemas.microsoft.com/office/powerpoint/2010/main" val="61055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372" y="2780414"/>
            <a:ext cx="10018713" cy="175259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objective </a:t>
            </a:r>
            <a:r>
              <a:rPr lang="en-US" dirty="0" smtClean="0"/>
              <a:t>of Unit testing </a:t>
            </a:r>
            <a:r>
              <a:rPr lang="en-US" dirty="0"/>
              <a:t>is to isolate a unit and validate its </a:t>
            </a:r>
            <a:r>
              <a:rPr lang="en-US" dirty="0" smtClean="0"/>
              <a:t>correctness.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90622" y="830191"/>
            <a:ext cx="3606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 Testing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570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104</TotalTime>
  <Words>329</Words>
  <Application>Microsoft Macintosh PowerPoint</Application>
  <PresentationFormat>Widescreen</PresentationFormat>
  <Paragraphs>80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Corbel</vt:lpstr>
      <vt:lpstr>Mangal</vt:lpstr>
      <vt:lpstr>Arial</vt:lpstr>
      <vt:lpstr>Parallax</vt:lpstr>
      <vt:lpstr>Testing Your ”TESTS”</vt:lpstr>
      <vt:lpstr>$: whoami</vt:lpstr>
      <vt:lpstr>TESTING 101</vt:lpstr>
      <vt:lpstr>PowerPoint Presentation</vt:lpstr>
      <vt:lpstr>Types of Testing</vt:lpstr>
      <vt:lpstr>Popular Python Testing Modules</vt:lpstr>
      <vt:lpstr>PyTest</vt:lpstr>
      <vt:lpstr>INSTALLATION</vt:lpstr>
      <vt:lpstr>The objective of Unit testing is to isolate a unit and validate its correctness.</vt:lpstr>
      <vt:lpstr>Let’s Get Started</vt:lpstr>
      <vt:lpstr>Basic Python Program</vt:lpstr>
      <vt:lpstr>Now Run `py.test`</vt:lpstr>
      <vt:lpstr>How Py-Test discovers your tests??</vt:lpstr>
      <vt:lpstr>Example</vt:lpstr>
      <vt:lpstr>Let’s Dive a Bit More Deep……..</vt:lpstr>
      <vt:lpstr>SETUP &amp; TEARDOWN</vt:lpstr>
      <vt:lpstr>Fixtures</vt:lpstr>
      <vt:lpstr>Dependency Injection &amp; Fixtures Example</vt:lpstr>
      <vt:lpstr>Running The Test Again</vt:lpstr>
      <vt:lpstr>More About Fixture</vt:lpstr>
      <vt:lpstr>MOCK</vt:lpstr>
      <vt:lpstr>Examples to Be added</vt:lpstr>
      <vt:lpstr>MonkeyPatch / Patching</vt:lpstr>
      <vt:lpstr>Py.Test &amp; PDB</vt:lpstr>
      <vt:lpstr>That’s all FOLKS!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Your ”TESTS”</dc:title>
  <dc:creator>Aniket Maithani</dc:creator>
  <cp:lastModifiedBy>Aniket Maithani</cp:lastModifiedBy>
  <cp:revision>11</cp:revision>
  <dcterms:created xsi:type="dcterms:W3CDTF">2017-01-24T07:32:30Z</dcterms:created>
  <dcterms:modified xsi:type="dcterms:W3CDTF">2017-01-24T09:16:51Z</dcterms:modified>
</cp:coreProperties>
</file>