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A4A0E-FB2E-E151-9EF8-E92448755B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472D8B-763D-B6B5-5630-42E9B8F26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46D168-89EC-0F36-12A3-0293D786C8C4}"/>
              </a:ext>
            </a:extLst>
          </p:cNvPr>
          <p:cNvSpPr>
            <a:spLocks noGrp="1"/>
          </p:cNvSpPr>
          <p:nvPr>
            <p:ph type="dt" sz="half" idx="10"/>
          </p:nvPr>
        </p:nvSpPr>
        <p:spPr/>
        <p:txBody>
          <a:bodyPr/>
          <a:lstStyle/>
          <a:p>
            <a:fld id="{FB204AE3-4C5A-4055-BCE8-0E3F3273ED5D}" type="datetimeFigureOut">
              <a:rPr lang="en-IN" smtClean="0"/>
              <a:t>11-03-2023</a:t>
            </a:fld>
            <a:endParaRPr lang="en-IN"/>
          </a:p>
        </p:txBody>
      </p:sp>
      <p:sp>
        <p:nvSpPr>
          <p:cNvPr id="5" name="Footer Placeholder 4">
            <a:extLst>
              <a:ext uri="{FF2B5EF4-FFF2-40B4-BE49-F238E27FC236}">
                <a16:creationId xmlns:a16="http://schemas.microsoft.com/office/drawing/2014/main" id="{1DFC5DCD-81FC-CA4F-F6AC-308B18FC75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BDF03E-BAE0-B97C-1203-37E95775DAC5}"/>
              </a:ext>
            </a:extLst>
          </p:cNvPr>
          <p:cNvSpPr>
            <a:spLocks noGrp="1"/>
          </p:cNvSpPr>
          <p:nvPr>
            <p:ph type="sldNum" sz="quarter" idx="12"/>
          </p:nvPr>
        </p:nvSpPr>
        <p:spPr/>
        <p:txBody>
          <a:bodyPr/>
          <a:lstStyle/>
          <a:p>
            <a:fld id="{94C172EB-F96B-4CAF-A507-19C5742CBFB7}" type="slidenum">
              <a:rPr lang="en-IN" smtClean="0"/>
              <a:t>‹#›</a:t>
            </a:fld>
            <a:endParaRPr lang="en-IN"/>
          </a:p>
        </p:txBody>
      </p:sp>
    </p:spTree>
    <p:extLst>
      <p:ext uri="{BB962C8B-B14F-4D97-AF65-F5344CB8AC3E}">
        <p14:creationId xmlns:p14="http://schemas.microsoft.com/office/powerpoint/2010/main" val="1283573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C8164-BE36-6E43-B41C-5202A6E627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E45B80-DF3F-8363-A045-2CEEE13E62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9754DD-FAC1-1F6B-D21B-478E604D07E0}"/>
              </a:ext>
            </a:extLst>
          </p:cNvPr>
          <p:cNvSpPr>
            <a:spLocks noGrp="1"/>
          </p:cNvSpPr>
          <p:nvPr>
            <p:ph type="dt" sz="half" idx="10"/>
          </p:nvPr>
        </p:nvSpPr>
        <p:spPr/>
        <p:txBody>
          <a:bodyPr/>
          <a:lstStyle/>
          <a:p>
            <a:fld id="{FB204AE3-4C5A-4055-BCE8-0E3F3273ED5D}" type="datetimeFigureOut">
              <a:rPr lang="en-IN" smtClean="0"/>
              <a:t>11-03-2023</a:t>
            </a:fld>
            <a:endParaRPr lang="en-IN"/>
          </a:p>
        </p:txBody>
      </p:sp>
      <p:sp>
        <p:nvSpPr>
          <p:cNvPr id="5" name="Footer Placeholder 4">
            <a:extLst>
              <a:ext uri="{FF2B5EF4-FFF2-40B4-BE49-F238E27FC236}">
                <a16:creationId xmlns:a16="http://schemas.microsoft.com/office/drawing/2014/main" id="{43EDB233-F995-E078-DE23-C99C0D22AF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F53BA5-DF6F-B219-FC61-883CB1D9E177}"/>
              </a:ext>
            </a:extLst>
          </p:cNvPr>
          <p:cNvSpPr>
            <a:spLocks noGrp="1"/>
          </p:cNvSpPr>
          <p:nvPr>
            <p:ph type="sldNum" sz="quarter" idx="12"/>
          </p:nvPr>
        </p:nvSpPr>
        <p:spPr/>
        <p:txBody>
          <a:bodyPr/>
          <a:lstStyle/>
          <a:p>
            <a:fld id="{94C172EB-F96B-4CAF-A507-19C5742CBFB7}" type="slidenum">
              <a:rPr lang="en-IN" smtClean="0"/>
              <a:t>‹#›</a:t>
            </a:fld>
            <a:endParaRPr lang="en-IN"/>
          </a:p>
        </p:txBody>
      </p:sp>
    </p:spTree>
    <p:extLst>
      <p:ext uri="{BB962C8B-B14F-4D97-AF65-F5344CB8AC3E}">
        <p14:creationId xmlns:p14="http://schemas.microsoft.com/office/powerpoint/2010/main" val="3871004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BBDC4F-7115-D45C-9D90-8EB2646C04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1E758A-DAE0-A42F-DCB3-0BEA501F5E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5372F5-848C-F84B-C555-F35900EC6FD3}"/>
              </a:ext>
            </a:extLst>
          </p:cNvPr>
          <p:cNvSpPr>
            <a:spLocks noGrp="1"/>
          </p:cNvSpPr>
          <p:nvPr>
            <p:ph type="dt" sz="half" idx="10"/>
          </p:nvPr>
        </p:nvSpPr>
        <p:spPr/>
        <p:txBody>
          <a:bodyPr/>
          <a:lstStyle/>
          <a:p>
            <a:fld id="{FB204AE3-4C5A-4055-BCE8-0E3F3273ED5D}" type="datetimeFigureOut">
              <a:rPr lang="en-IN" smtClean="0"/>
              <a:t>11-03-2023</a:t>
            </a:fld>
            <a:endParaRPr lang="en-IN"/>
          </a:p>
        </p:txBody>
      </p:sp>
      <p:sp>
        <p:nvSpPr>
          <p:cNvPr id="5" name="Footer Placeholder 4">
            <a:extLst>
              <a:ext uri="{FF2B5EF4-FFF2-40B4-BE49-F238E27FC236}">
                <a16:creationId xmlns:a16="http://schemas.microsoft.com/office/drawing/2014/main" id="{BDF0AE77-2C0D-E4F8-D69E-EE2C532AB4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CCAEA8-EFF6-20E5-8912-BAB628752D51}"/>
              </a:ext>
            </a:extLst>
          </p:cNvPr>
          <p:cNvSpPr>
            <a:spLocks noGrp="1"/>
          </p:cNvSpPr>
          <p:nvPr>
            <p:ph type="sldNum" sz="quarter" idx="12"/>
          </p:nvPr>
        </p:nvSpPr>
        <p:spPr/>
        <p:txBody>
          <a:bodyPr/>
          <a:lstStyle/>
          <a:p>
            <a:fld id="{94C172EB-F96B-4CAF-A507-19C5742CBFB7}" type="slidenum">
              <a:rPr lang="en-IN" smtClean="0"/>
              <a:t>‹#›</a:t>
            </a:fld>
            <a:endParaRPr lang="en-IN"/>
          </a:p>
        </p:txBody>
      </p:sp>
    </p:spTree>
    <p:extLst>
      <p:ext uri="{BB962C8B-B14F-4D97-AF65-F5344CB8AC3E}">
        <p14:creationId xmlns:p14="http://schemas.microsoft.com/office/powerpoint/2010/main" val="242207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B7738-81AC-7864-75C2-B33AF1C717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F39E23-A683-8FFE-A315-61EFD09F68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48F96D-0743-0E6D-E4AD-F2FC35CC28F4}"/>
              </a:ext>
            </a:extLst>
          </p:cNvPr>
          <p:cNvSpPr>
            <a:spLocks noGrp="1"/>
          </p:cNvSpPr>
          <p:nvPr>
            <p:ph type="dt" sz="half" idx="10"/>
          </p:nvPr>
        </p:nvSpPr>
        <p:spPr/>
        <p:txBody>
          <a:bodyPr/>
          <a:lstStyle/>
          <a:p>
            <a:fld id="{FB204AE3-4C5A-4055-BCE8-0E3F3273ED5D}" type="datetimeFigureOut">
              <a:rPr lang="en-IN" smtClean="0"/>
              <a:t>11-03-2023</a:t>
            </a:fld>
            <a:endParaRPr lang="en-IN"/>
          </a:p>
        </p:txBody>
      </p:sp>
      <p:sp>
        <p:nvSpPr>
          <p:cNvPr id="5" name="Footer Placeholder 4">
            <a:extLst>
              <a:ext uri="{FF2B5EF4-FFF2-40B4-BE49-F238E27FC236}">
                <a16:creationId xmlns:a16="http://schemas.microsoft.com/office/drawing/2014/main" id="{C09DC53D-0665-9BB0-A6D7-AC52841540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32DE76-4170-525B-B9DF-6AE6FDC828A0}"/>
              </a:ext>
            </a:extLst>
          </p:cNvPr>
          <p:cNvSpPr>
            <a:spLocks noGrp="1"/>
          </p:cNvSpPr>
          <p:nvPr>
            <p:ph type="sldNum" sz="quarter" idx="12"/>
          </p:nvPr>
        </p:nvSpPr>
        <p:spPr/>
        <p:txBody>
          <a:bodyPr/>
          <a:lstStyle/>
          <a:p>
            <a:fld id="{94C172EB-F96B-4CAF-A507-19C5742CBFB7}" type="slidenum">
              <a:rPr lang="en-IN" smtClean="0"/>
              <a:t>‹#›</a:t>
            </a:fld>
            <a:endParaRPr lang="en-IN"/>
          </a:p>
        </p:txBody>
      </p:sp>
    </p:spTree>
    <p:extLst>
      <p:ext uri="{BB962C8B-B14F-4D97-AF65-F5344CB8AC3E}">
        <p14:creationId xmlns:p14="http://schemas.microsoft.com/office/powerpoint/2010/main" val="3854255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4CCB-2A69-00C1-B012-BD844D2D9A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ADD138-4149-6ACE-4B3C-A8E535666C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370249-E70D-1921-83B9-3E28A8D968BB}"/>
              </a:ext>
            </a:extLst>
          </p:cNvPr>
          <p:cNvSpPr>
            <a:spLocks noGrp="1"/>
          </p:cNvSpPr>
          <p:nvPr>
            <p:ph type="dt" sz="half" idx="10"/>
          </p:nvPr>
        </p:nvSpPr>
        <p:spPr/>
        <p:txBody>
          <a:bodyPr/>
          <a:lstStyle/>
          <a:p>
            <a:fld id="{FB204AE3-4C5A-4055-BCE8-0E3F3273ED5D}" type="datetimeFigureOut">
              <a:rPr lang="en-IN" smtClean="0"/>
              <a:t>11-03-2023</a:t>
            </a:fld>
            <a:endParaRPr lang="en-IN"/>
          </a:p>
        </p:txBody>
      </p:sp>
      <p:sp>
        <p:nvSpPr>
          <p:cNvPr id="5" name="Footer Placeholder 4">
            <a:extLst>
              <a:ext uri="{FF2B5EF4-FFF2-40B4-BE49-F238E27FC236}">
                <a16:creationId xmlns:a16="http://schemas.microsoft.com/office/drawing/2014/main" id="{2761080A-57CD-5318-91DC-6EF14D72E8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0155AF-5749-8B09-8396-348A8C1626EA}"/>
              </a:ext>
            </a:extLst>
          </p:cNvPr>
          <p:cNvSpPr>
            <a:spLocks noGrp="1"/>
          </p:cNvSpPr>
          <p:nvPr>
            <p:ph type="sldNum" sz="quarter" idx="12"/>
          </p:nvPr>
        </p:nvSpPr>
        <p:spPr/>
        <p:txBody>
          <a:bodyPr/>
          <a:lstStyle/>
          <a:p>
            <a:fld id="{94C172EB-F96B-4CAF-A507-19C5742CBFB7}" type="slidenum">
              <a:rPr lang="en-IN" smtClean="0"/>
              <a:t>‹#›</a:t>
            </a:fld>
            <a:endParaRPr lang="en-IN"/>
          </a:p>
        </p:txBody>
      </p:sp>
    </p:spTree>
    <p:extLst>
      <p:ext uri="{BB962C8B-B14F-4D97-AF65-F5344CB8AC3E}">
        <p14:creationId xmlns:p14="http://schemas.microsoft.com/office/powerpoint/2010/main" val="830573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20D74-3823-0AFE-3EA0-D2F5178069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36E72C-60D8-8400-6D0F-C06BB0B1B8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AC1440-3F8F-CA54-3F13-E8BA04974E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F0703E-2542-9029-B9D1-AB7C6EBFC2C5}"/>
              </a:ext>
            </a:extLst>
          </p:cNvPr>
          <p:cNvSpPr>
            <a:spLocks noGrp="1"/>
          </p:cNvSpPr>
          <p:nvPr>
            <p:ph type="dt" sz="half" idx="10"/>
          </p:nvPr>
        </p:nvSpPr>
        <p:spPr/>
        <p:txBody>
          <a:bodyPr/>
          <a:lstStyle/>
          <a:p>
            <a:fld id="{FB204AE3-4C5A-4055-BCE8-0E3F3273ED5D}" type="datetimeFigureOut">
              <a:rPr lang="en-IN" smtClean="0"/>
              <a:t>11-03-2023</a:t>
            </a:fld>
            <a:endParaRPr lang="en-IN"/>
          </a:p>
        </p:txBody>
      </p:sp>
      <p:sp>
        <p:nvSpPr>
          <p:cNvPr id="6" name="Footer Placeholder 5">
            <a:extLst>
              <a:ext uri="{FF2B5EF4-FFF2-40B4-BE49-F238E27FC236}">
                <a16:creationId xmlns:a16="http://schemas.microsoft.com/office/drawing/2014/main" id="{D665A6FC-60B8-E59E-3F46-E7AE5C1152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16769C-939E-2CA4-1E16-3ADD1CDD9FFA}"/>
              </a:ext>
            </a:extLst>
          </p:cNvPr>
          <p:cNvSpPr>
            <a:spLocks noGrp="1"/>
          </p:cNvSpPr>
          <p:nvPr>
            <p:ph type="sldNum" sz="quarter" idx="12"/>
          </p:nvPr>
        </p:nvSpPr>
        <p:spPr/>
        <p:txBody>
          <a:bodyPr/>
          <a:lstStyle/>
          <a:p>
            <a:fld id="{94C172EB-F96B-4CAF-A507-19C5742CBFB7}" type="slidenum">
              <a:rPr lang="en-IN" smtClean="0"/>
              <a:t>‹#›</a:t>
            </a:fld>
            <a:endParaRPr lang="en-IN"/>
          </a:p>
        </p:txBody>
      </p:sp>
    </p:spTree>
    <p:extLst>
      <p:ext uri="{BB962C8B-B14F-4D97-AF65-F5344CB8AC3E}">
        <p14:creationId xmlns:p14="http://schemas.microsoft.com/office/powerpoint/2010/main" val="268835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5396C-F001-2237-0443-E9992B6032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E3292F-46B2-B32E-8879-20DA38258B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D0CFA8-29CD-0646-3328-2D67AA59F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D7897D1-4646-E52E-1F70-4A2222ADED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B91148-48AC-97DC-5FE9-22FB64B4B0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801A28-6304-EE1E-3F4E-695B44EDB70A}"/>
              </a:ext>
            </a:extLst>
          </p:cNvPr>
          <p:cNvSpPr>
            <a:spLocks noGrp="1"/>
          </p:cNvSpPr>
          <p:nvPr>
            <p:ph type="dt" sz="half" idx="10"/>
          </p:nvPr>
        </p:nvSpPr>
        <p:spPr/>
        <p:txBody>
          <a:bodyPr/>
          <a:lstStyle/>
          <a:p>
            <a:fld id="{FB204AE3-4C5A-4055-BCE8-0E3F3273ED5D}" type="datetimeFigureOut">
              <a:rPr lang="en-IN" smtClean="0"/>
              <a:t>11-03-2023</a:t>
            </a:fld>
            <a:endParaRPr lang="en-IN"/>
          </a:p>
        </p:txBody>
      </p:sp>
      <p:sp>
        <p:nvSpPr>
          <p:cNvPr id="8" name="Footer Placeholder 7">
            <a:extLst>
              <a:ext uri="{FF2B5EF4-FFF2-40B4-BE49-F238E27FC236}">
                <a16:creationId xmlns:a16="http://schemas.microsoft.com/office/drawing/2014/main" id="{E233C585-4A4F-C24F-0B29-F8C6BFA102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7F04F5-C5FD-3643-21CD-19F5170019D9}"/>
              </a:ext>
            </a:extLst>
          </p:cNvPr>
          <p:cNvSpPr>
            <a:spLocks noGrp="1"/>
          </p:cNvSpPr>
          <p:nvPr>
            <p:ph type="sldNum" sz="quarter" idx="12"/>
          </p:nvPr>
        </p:nvSpPr>
        <p:spPr/>
        <p:txBody>
          <a:bodyPr/>
          <a:lstStyle/>
          <a:p>
            <a:fld id="{94C172EB-F96B-4CAF-A507-19C5742CBFB7}" type="slidenum">
              <a:rPr lang="en-IN" smtClean="0"/>
              <a:t>‹#›</a:t>
            </a:fld>
            <a:endParaRPr lang="en-IN"/>
          </a:p>
        </p:txBody>
      </p:sp>
    </p:spTree>
    <p:extLst>
      <p:ext uri="{BB962C8B-B14F-4D97-AF65-F5344CB8AC3E}">
        <p14:creationId xmlns:p14="http://schemas.microsoft.com/office/powerpoint/2010/main" val="1031437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9FCFB-AB73-11E2-7897-571574BCB6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9DE8F1-756A-6D6A-5759-443027FF8CCD}"/>
              </a:ext>
            </a:extLst>
          </p:cNvPr>
          <p:cNvSpPr>
            <a:spLocks noGrp="1"/>
          </p:cNvSpPr>
          <p:nvPr>
            <p:ph type="dt" sz="half" idx="10"/>
          </p:nvPr>
        </p:nvSpPr>
        <p:spPr/>
        <p:txBody>
          <a:bodyPr/>
          <a:lstStyle/>
          <a:p>
            <a:fld id="{FB204AE3-4C5A-4055-BCE8-0E3F3273ED5D}" type="datetimeFigureOut">
              <a:rPr lang="en-IN" smtClean="0"/>
              <a:t>11-03-2023</a:t>
            </a:fld>
            <a:endParaRPr lang="en-IN"/>
          </a:p>
        </p:txBody>
      </p:sp>
      <p:sp>
        <p:nvSpPr>
          <p:cNvPr id="4" name="Footer Placeholder 3">
            <a:extLst>
              <a:ext uri="{FF2B5EF4-FFF2-40B4-BE49-F238E27FC236}">
                <a16:creationId xmlns:a16="http://schemas.microsoft.com/office/drawing/2014/main" id="{7CC94B26-C8E5-E545-00DC-7BD9157080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87E338-AEE3-752D-FB7F-B1A65D53ABAC}"/>
              </a:ext>
            </a:extLst>
          </p:cNvPr>
          <p:cNvSpPr>
            <a:spLocks noGrp="1"/>
          </p:cNvSpPr>
          <p:nvPr>
            <p:ph type="sldNum" sz="quarter" idx="12"/>
          </p:nvPr>
        </p:nvSpPr>
        <p:spPr/>
        <p:txBody>
          <a:bodyPr/>
          <a:lstStyle/>
          <a:p>
            <a:fld id="{94C172EB-F96B-4CAF-A507-19C5742CBFB7}" type="slidenum">
              <a:rPr lang="en-IN" smtClean="0"/>
              <a:t>‹#›</a:t>
            </a:fld>
            <a:endParaRPr lang="en-IN"/>
          </a:p>
        </p:txBody>
      </p:sp>
    </p:spTree>
    <p:extLst>
      <p:ext uri="{BB962C8B-B14F-4D97-AF65-F5344CB8AC3E}">
        <p14:creationId xmlns:p14="http://schemas.microsoft.com/office/powerpoint/2010/main" val="392365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80348C-8E72-A38C-09E3-9172F3FBCEAB}"/>
              </a:ext>
            </a:extLst>
          </p:cNvPr>
          <p:cNvSpPr>
            <a:spLocks noGrp="1"/>
          </p:cNvSpPr>
          <p:nvPr>
            <p:ph type="dt" sz="half" idx="10"/>
          </p:nvPr>
        </p:nvSpPr>
        <p:spPr/>
        <p:txBody>
          <a:bodyPr/>
          <a:lstStyle/>
          <a:p>
            <a:fld id="{FB204AE3-4C5A-4055-BCE8-0E3F3273ED5D}" type="datetimeFigureOut">
              <a:rPr lang="en-IN" smtClean="0"/>
              <a:t>11-03-2023</a:t>
            </a:fld>
            <a:endParaRPr lang="en-IN"/>
          </a:p>
        </p:txBody>
      </p:sp>
      <p:sp>
        <p:nvSpPr>
          <p:cNvPr id="3" name="Footer Placeholder 2">
            <a:extLst>
              <a:ext uri="{FF2B5EF4-FFF2-40B4-BE49-F238E27FC236}">
                <a16:creationId xmlns:a16="http://schemas.microsoft.com/office/drawing/2014/main" id="{915FEF72-FCEA-7DD1-4D60-D8EADB37D6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4D9EA95-6C1A-FDE4-CAC0-5ECD05949EDF}"/>
              </a:ext>
            </a:extLst>
          </p:cNvPr>
          <p:cNvSpPr>
            <a:spLocks noGrp="1"/>
          </p:cNvSpPr>
          <p:nvPr>
            <p:ph type="sldNum" sz="quarter" idx="12"/>
          </p:nvPr>
        </p:nvSpPr>
        <p:spPr/>
        <p:txBody>
          <a:bodyPr/>
          <a:lstStyle/>
          <a:p>
            <a:fld id="{94C172EB-F96B-4CAF-A507-19C5742CBFB7}" type="slidenum">
              <a:rPr lang="en-IN" smtClean="0"/>
              <a:t>‹#›</a:t>
            </a:fld>
            <a:endParaRPr lang="en-IN"/>
          </a:p>
        </p:txBody>
      </p:sp>
    </p:spTree>
    <p:extLst>
      <p:ext uri="{BB962C8B-B14F-4D97-AF65-F5344CB8AC3E}">
        <p14:creationId xmlns:p14="http://schemas.microsoft.com/office/powerpoint/2010/main" val="1818573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58A28-C622-E0BC-BAFF-4E195967C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63572F-BDAC-889B-CBFD-61043CD6C3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BC15D4-77E2-C1DB-DADE-737CCA8DC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C64C52-65F4-01FA-04D3-FFBA2C8BBE7A}"/>
              </a:ext>
            </a:extLst>
          </p:cNvPr>
          <p:cNvSpPr>
            <a:spLocks noGrp="1"/>
          </p:cNvSpPr>
          <p:nvPr>
            <p:ph type="dt" sz="half" idx="10"/>
          </p:nvPr>
        </p:nvSpPr>
        <p:spPr/>
        <p:txBody>
          <a:bodyPr/>
          <a:lstStyle/>
          <a:p>
            <a:fld id="{FB204AE3-4C5A-4055-BCE8-0E3F3273ED5D}" type="datetimeFigureOut">
              <a:rPr lang="en-IN" smtClean="0"/>
              <a:t>11-03-2023</a:t>
            </a:fld>
            <a:endParaRPr lang="en-IN"/>
          </a:p>
        </p:txBody>
      </p:sp>
      <p:sp>
        <p:nvSpPr>
          <p:cNvPr id="6" name="Footer Placeholder 5">
            <a:extLst>
              <a:ext uri="{FF2B5EF4-FFF2-40B4-BE49-F238E27FC236}">
                <a16:creationId xmlns:a16="http://schemas.microsoft.com/office/drawing/2014/main" id="{E631BCB8-481E-DE5A-5777-B57DD550D9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B3EC86-8035-5E9D-DE0C-D9D873553D11}"/>
              </a:ext>
            </a:extLst>
          </p:cNvPr>
          <p:cNvSpPr>
            <a:spLocks noGrp="1"/>
          </p:cNvSpPr>
          <p:nvPr>
            <p:ph type="sldNum" sz="quarter" idx="12"/>
          </p:nvPr>
        </p:nvSpPr>
        <p:spPr/>
        <p:txBody>
          <a:bodyPr/>
          <a:lstStyle/>
          <a:p>
            <a:fld id="{94C172EB-F96B-4CAF-A507-19C5742CBFB7}" type="slidenum">
              <a:rPr lang="en-IN" smtClean="0"/>
              <a:t>‹#›</a:t>
            </a:fld>
            <a:endParaRPr lang="en-IN"/>
          </a:p>
        </p:txBody>
      </p:sp>
    </p:spTree>
    <p:extLst>
      <p:ext uri="{BB962C8B-B14F-4D97-AF65-F5344CB8AC3E}">
        <p14:creationId xmlns:p14="http://schemas.microsoft.com/office/powerpoint/2010/main" val="74394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CB34-45C4-601D-CF17-E6B545BCB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1F6DFE-F5E5-0027-B9B9-E5FF90CC11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513847-B774-CACB-2858-4B0FAA5D74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2CCC7C-C1E6-70FD-653D-0876B37754BB}"/>
              </a:ext>
            </a:extLst>
          </p:cNvPr>
          <p:cNvSpPr>
            <a:spLocks noGrp="1"/>
          </p:cNvSpPr>
          <p:nvPr>
            <p:ph type="dt" sz="half" idx="10"/>
          </p:nvPr>
        </p:nvSpPr>
        <p:spPr/>
        <p:txBody>
          <a:bodyPr/>
          <a:lstStyle/>
          <a:p>
            <a:fld id="{FB204AE3-4C5A-4055-BCE8-0E3F3273ED5D}" type="datetimeFigureOut">
              <a:rPr lang="en-IN" smtClean="0"/>
              <a:t>11-03-2023</a:t>
            </a:fld>
            <a:endParaRPr lang="en-IN"/>
          </a:p>
        </p:txBody>
      </p:sp>
      <p:sp>
        <p:nvSpPr>
          <p:cNvPr id="6" name="Footer Placeholder 5">
            <a:extLst>
              <a:ext uri="{FF2B5EF4-FFF2-40B4-BE49-F238E27FC236}">
                <a16:creationId xmlns:a16="http://schemas.microsoft.com/office/drawing/2014/main" id="{07F7F792-B32D-22AA-A8CE-2781EB7FDE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42B0E5-D805-1812-4CFA-9016FE87A4A8}"/>
              </a:ext>
            </a:extLst>
          </p:cNvPr>
          <p:cNvSpPr>
            <a:spLocks noGrp="1"/>
          </p:cNvSpPr>
          <p:nvPr>
            <p:ph type="sldNum" sz="quarter" idx="12"/>
          </p:nvPr>
        </p:nvSpPr>
        <p:spPr/>
        <p:txBody>
          <a:bodyPr/>
          <a:lstStyle/>
          <a:p>
            <a:fld id="{94C172EB-F96B-4CAF-A507-19C5742CBFB7}" type="slidenum">
              <a:rPr lang="en-IN" smtClean="0"/>
              <a:t>‹#›</a:t>
            </a:fld>
            <a:endParaRPr lang="en-IN"/>
          </a:p>
        </p:txBody>
      </p:sp>
    </p:spTree>
    <p:extLst>
      <p:ext uri="{BB962C8B-B14F-4D97-AF65-F5344CB8AC3E}">
        <p14:creationId xmlns:p14="http://schemas.microsoft.com/office/powerpoint/2010/main" val="3270659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143645-4DA4-3735-D105-75628D64D2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9AA862-D448-E854-5B6A-E012FE6E52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CC5830-631E-1424-C18D-271ADAB781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04AE3-4C5A-4055-BCE8-0E3F3273ED5D}" type="datetimeFigureOut">
              <a:rPr lang="en-IN" smtClean="0"/>
              <a:t>11-03-2023</a:t>
            </a:fld>
            <a:endParaRPr lang="en-IN"/>
          </a:p>
        </p:txBody>
      </p:sp>
      <p:sp>
        <p:nvSpPr>
          <p:cNvPr id="5" name="Footer Placeholder 4">
            <a:extLst>
              <a:ext uri="{FF2B5EF4-FFF2-40B4-BE49-F238E27FC236}">
                <a16:creationId xmlns:a16="http://schemas.microsoft.com/office/drawing/2014/main" id="{68804881-B320-663C-D7E3-A88FD04716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98CDFF-15DE-AC00-29B3-DBD9545234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C172EB-F96B-4CAF-A507-19C5742CBFB7}" type="slidenum">
              <a:rPr lang="en-IN" smtClean="0"/>
              <a:t>‹#›</a:t>
            </a:fld>
            <a:endParaRPr lang="en-IN"/>
          </a:p>
        </p:txBody>
      </p:sp>
    </p:spTree>
    <p:extLst>
      <p:ext uri="{BB962C8B-B14F-4D97-AF65-F5344CB8AC3E}">
        <p14:creationId xmlns:p14="http://schemas.microsoft.com/office/powerpoint/2010/main" val="591292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Template Vector Art, Icons, and Graphics for Free Download">
            <a:extLst>
              <a:ext uri="{FF2B5EF4-FFF2-40B4-BE49-F238E27FC236}">
                <a16:creationId xmlns:a16="http://schemas.microsoft.com/office/drawing/2014/main" id="{37C7B5D8-D74A-9AED-AA74-C0E028827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31C427-1E3B-EC73-06F9-C347DABEBBFA}"/>
              </a:ext>
            </a:extLst>
          </p:cNvPr>
          <p:cNvSpPr>
            <a:spLocks noGrp="1"/>
          </p:cNvSpPr>
          <p:nvPr>
            <p:ph type="ctrTitle"/>
          </p:nvPr>
        </p:nvSpPr>
        <p:spPr>
          <a:xfrm>
            <a:off x="834887" y="1972193"/>
            <a:ext cx="9144000" cy="2387600"/>
          </a:xfrm>
        </p:spPr>
        <p:txBody>
          <a:bodyPr/>
          <a:lstStyle/>
          <a:p>
            <a:pPr>
              <a:lnSpc>
                <a:spcPct val="100000"/>
              </a:lnSpc>
            </a:pPr>
            <a:r>
              <a:rPr lang="en-IN" dirty="0">
                <a:solidFill>
                  <a:schemeClr val="accent2">
                    <a:lumMod val="60000"/>
                    <a:lumOff val="40000"/>
                  </a:schemeClr>
                </a:solidFill>
              </a:rPr>
              <a:t>Banking Application in Java</a:t>
            </a:r>
            <a:br>
              <a:rPr lang="en-IN" dirty="0">
                <a:solidFill>
                  <a:schemeClr val="accent2">
                    <a:lumMod val="60000"/>
                    <a:lumOff val="40000"/>
                  </a:schemeClr>
                </a:solidFill>
              </a:rPr>
            </a:br>
            <a:r>
              <a:rPr lang="en-IN" dirty="0">
                <a:solidFill>
                  <a:schemeClr val="accent2">
                    <a:lumMod val="60000"/>
                    <a:lumOff val="40000"/>
                  </a:schemeClr>
                </a:solidFill>
              </a:rPr>
              <a:t>(Console based Application)</a:t>
            </a:r>
          </a:p>
        </p:txBody>
      </p:sp>
    </p:spTree>
    <p:extLst>
      <p:ext uri="{BB962C8B-B14F-4D97-AF65-F5344CB8AC3E}">
        <p14:creationId xmlns:p14="http://schemas.microsoft.com/office/powerpoint/2010/main" val="608154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Template Vector Art, Icons, and Graphics for Free Download">
            <a:extLst>
              <a:ext uri="{FF2B5EF4-FFF2-40B4-BE49-F238E27FC236}">
                <a16:creationId xmlns:a16="http://schemas.microsoft.com/office/drawing/2014/main" id="{37C7B5D8-D74A-9AED-AA74-C0E028827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31C427-1E3B-EC73-06F9-C347DABEBBFA}"/>
              </a:ext>
            </a:extLst>
          </p:cNvPr>
          <p:cNvSpPr>
            <a:spLocks noGrp="1"/>
          </p:cNvSpPr>
          <p:nvPr>
            <p:ph type="ctrTitle"/>
          </p:nvPr>
        </p:nvSpPr>
        <p:spPr>
          <a:xfrm>
            <a:off x="1364974" y="1041400"/>
            <a:ext cx="9144000" cy="2387600"/>
          </a:xfrm>
        </p:spPr>
        <p:txBody>
          <a:bodyPr>
            <a:normAutofit fontScale="90000"/>
          </a:bodyPr>
          <a:lstStyle/>
          <a:p>
            <a:r>
              <a:rPr lang="en-IN" b="1" dirty="0">
                <a:solidFill>
                  <a:schemeClr val="accent2">
                    <a:lumMod val="60000"/>
                    <a:lumOff val="40000"/>
                  </a:schemeClr>
                </a:solidFill>
              </a:rPr>
              <a:t>Introduction to Java Console Based Banking Application</a:t>
            </a:r>
            <a:br>
              <a:rPr lang="en-IN" b="1" dirty="0"/>
            </a:br>
            <a:endParaRPr lang="en-IN" dirty="0"/>
          </a:p>
        </p:txBody>
      </p:sp>
      <p:sp>
        <p:nvSpPr>
          <p:cNvPr id="3" name="Subtitle 2">
            <a:extLst>
              <a:ext uri="{FF2B5EF4-FFF2-40B4-BE49-F238E27FC236}">
                <a16:creationId xmlns:a16="http://schemas.microsoft.com/office/drawing/2014/main" id="{54C873FA-4B76-537E-87A0-E66B1EB207EE}"/>
              </a:ext>
            </a:extLst>
          </p:cNvPr>
          <p:cNvSpPr>
            <a:spLocks noGrp="1"/>
          </p:cNvSpPr>
          <p:nvPr>
            <p:ph type="subTitle" idx="1"/>
          </p:nvPr>
        </p:nvSpPr>
        <p:spPr>
          <a:xfrm>
            <a:off x="1524000" y="2623931"/>
            <a:ext cx="9568070" cy="2660374"/>
          </a:xfrm>
        </p:spPr>
        <p:txBody>
          <a:bodyPr>
            <a:normAutofit fontScale="92500" lnSpcReduction="10000"/>
          </a:bodyPr>
          <a:lstStyle/>
          <a:p>
            <a:pPr marL="342900" indent="-342900" algn="l">
              <a:buFont typeface="Arial" panose="020B0604020202020204" pitchFamily="34" charset="0"/>
              <a:buChar char="•"/>
            </a:pPr>
            <a:r>
              <a:rPr lang="en-IN" sz="3600" b="1" dirty="0">
                <a:solidFill>
                  <a:schemeClr val="accent2">
                    <a:lumMod val="60000"/>
                    <a:lumOff val="40000"/>
                  </a:schemeClr>
                </a:solidFill>
              </a:rPr>
              <a:t>Setup &amp; Configuration</a:t>
            </a:r>
          </a:p>
          <a:p>
            <a:pPr marL="342900" indent="-342900" algn="l">
              <a:buFont typeface="Arial" panose="020B0604020202020204" pitchFamily="34" charset="0"/>
              <a:buChar char="•"/>
            </a:pPr>
            <a:r>
              <a:rPr lang="en-IN" sz="3600" b="1" dirty="0">
                <a:solidFill>
                  <a:schemeClr val="accent2">
                    <a:lumMod val="60000"/>
                    <a:lumOff val="40000"/>
                  </a:schemeClr>
                </a:solidFill>
              </a:rPr>
              <a:t>User Interface</a:t>
            </a:r>
          </a:p>
          <a:p>
            <a:pPr marL="342900" indent="-342900" algn="l">
              <a:buFont typeface="Arial" panose="020B0604020202020204" pitchFamily="34" charset="0"/>
              <a:buChar char="•"/>
            </a:pPr>
            <a:r>
              <a:rPr lang="en-IN" sz="3600" b="1" dirty="0">
                <a:solidFill>
                  <a:schemeClr val="accent2">
                    <a:lumMod val="60000"/>
                    <a:lumOff val="40000"/>
                  </a:schemeClr>
                </a:solidFill>
              </a:rPr>
              <a:t>Data Processing</a:t>
            </a:r>
          </a:p>
          <a:p>
            <a:pPr marL="342900" indent="-342900" algn="l">
              <a:buFont typeface="Arial" panose="020B0604020202020204" pitchFamily="34" charset="0"/>
              <a:buChar char="•"/>
            </a:pPr>
            <a:r>
              <a:rPr lang="en-IN" sz="3600" b="1" dirty="0">
                <a:solidFill>
                  <a:schemeClr val="accent2">
                    <a:lumMod val="60000"/>
                    <a:lumOff val="40000"/>
                  </a:schemeClr>
                </a:solidFill>
              </a:rPr>
              <a:t>Database</a:t>
            </a:r>
          </a:p>
          <a:p>
            <a:pPr marL="342900" indent="-342900" algn="l">
              <a:buFont typeface="Arial" panose="020B0604020202020204" pitchFamily="34" charset="0"/>
              <a:buChar char="•"/>
            </a:pPr>
            <a:r>
              <a:rPr lang="en-IN" sz="3600" b="1" dirty="0">
                <a:solidFill>
                  <a:schemeClr val="accent2">
                    <a:lumMod val="60000"/>
                    <a:lumOff val="40000"/>
                  </a:schemeClr>
                </a:solidFill>
              </a:rPr>
              <a:t>Conclusion</a:t>
            </a:r>
          </a:p>
          <a:p>
            <a:endParaRPr lang="en-IN" dirty="0"/>
          </a:p>
        </p:txBody>
      </p:sp>
    </p:spTree>
    <p:extLst>
      <p:ext uri="{BB962C8B-B14F-4D97-AF65-F5344CB8AC3E}">
        <p14:creationId xmlns:p14="http://schemas.microsoft.com/office/powerpoint/2010/main" val="1419833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Template Vector Art, Icons, and Graphics for Free Download">
            <a:extLst>
              <a:ext uri="{FF2B5EF4-FFF2-40B4-BE49-F238E27FC236}">
                <a16:creationId xmlns:a16="http://schemas.microsoft.com/office/drawing/2014/main" id="{37C7B5D8-D74A-9AED-AA74-C0E028827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31C427-1E3B-EC73-06F9-C347DABEBBFA}"/>
              </a:ext>
            </a:extLst>
          </p:cNvPr>
          <p:cNvSpPr>
            <a:spLocks noGrp="1"/>
          </p:cNvSpPr>
          <p:nvPr>
            <p:ph type="ctrTitle"/>
          </p:nvPr>
        </p:nvSpPr>
        <p:spPr/>
        <p:txBody>
          <a:bodyPr/>
          <a:lstStyle/>
          <a:p>
            <a:r>
              <a:rPr lang="en-US" dirty="0">
                <a:solidFill>
                  <a:schemeClr val="accent2">
                    <a:lumMod val="60000"/>
                    <a:lumOff val="40000"/>
                  </a:schemeClr>
                </a:solidFill>
              </a:rPr>
              <a:t>Introduction to Java Console Based Banking Application</a:t>
            </a:r>
            <a:endParaRPr lang="en-IN" dirty="0">
              <a:solidFill>
                <a:schemeClr val="accent2">
                  <a:lumMod val="60000"/>
                  <a:lumOff val="40000"/>
                </a:schemeClr>
              </a:solidFill>
            </a:endParaRPr>
          </a:p>
        </p:txBody>
      </p:sp>
      <p:sp>
        <p:nvSpPr>
          <p:cNvPr id="3" name="Subtitle 2">
            <a:extLst>
              <a:ext uri="{FF2B5EF4-FFF2-40B4-BE49-F238E27FC236}">
                <a16:creationId xmlns:a16="http://schemas.microsoft.com/office/drawing/2014/main" id="{54C873FA-4B76-537E-87A0-E66B1EB207EE}"/>
              </a:ext>
            </a:extLst>
          </p:cNvPr>
          <p:cNvSpPr>
            <a:spLocks noGrp="1"/>
          </p:cNvSpPr>
          <p:nvPr>
            <p:ph type="subTitle" idx="1"/>
          </p:nvPr>
        </p:nvSpPr>
        <p:spPr>
          <a:xfrm>
            <a:off x="543340" y="3717926"/>
            <a:ext cx="9144000" cy="1828800"/>
          </a:xfrm>
        </p:spPr>
        <p:txBody>
          <a:bodyPr>
            <a:normAutofit fontScale="92500" lnSpcReduction="20000"/>
          </a:bodyPr>
          <a:lstStyle/>
          <a:p>
            <a:r>
              <a:rPr lang="en-US" sz="2600" dirty="0">
                <a:solidFill>
                  <a:schemeClr val="accent2">
                    <a:lumMod val="60000"/>
                    <a:lumOff val="40000"/>
                  </a:schemeClr>
                </a:solidFill>
              </a:rPr>
              <a:t>Java is a powerful language that can be used to create a range of applications. One of the most popular applications is a banking application. This type of application allows users to manage their finances and make banking transactions.</a:t>
            </a:r>
          </a:p>
          <a:p>
            <a:r>
              <a:rPr lang="en-US" sz="2600" dirty="0">
                <a:solidFill>
                  <a:schemeClr val="accent2">
                    <a:lumMod val="60000"/>
                    <a:lumOff val="40000"/>
                  </a:schemeClr>
                </a:solidFill>
              </a:rPr>
              <a:t>In this presentation, we will discuss the process flow for developing a Java console based banking application in block diagram in Paint.</a:t>
            </a:r>
          </a:p>
          <a:p>
            <a:endParaRPr lang="en-IN" dirty="0"/>
          </a:p>
        </p:txBody>
      </p:sp>
    </p:spTree>
    <p:extLst>
      <p:ext uri="{BB962C8B-B14F-4D97-AF65-F5344CB8AC3E}">
        <p14:creationId xmlns:p14="http://schemas.microsoft.com/office/powerpoint/2010/main" val="3978955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Template Vector Art, Icons, and Graphics for Free Download">
            <a:extLst>
              <a:ext uri="{FF2B5EF4-FFF2-40B4-BE49-F238E27FC236}">
                <a16:creationId xmlns:a16="http://schemas.microsoft.com/office/drawing/2014/main" id="{37C7B5D8-D74A-9AED-AA74-C0E028827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31C427-1E3B-EC73-06F9-C347DABEBBFA}"/>
              </a:ext>
            </a:extLst>
          </p:cNvPr>
          <p:cNvSpPr>
            <a:spLocks noGrp="1"/>
          </p:cNvSpPr>
          <p:nvPr>
            <p:ph type="ctrTitle"/>
          </p:nvPr>
        </p:nvSpPr>
        <p:spPr>
          <a:xfrm>
            <a:off x="1828800" y="1071044"/>
            <a:ext cx="7739270" cy="1058311"/>
          </a:xfrm>
        </p:spPr>
        <p:txBody>
          <a:bodyPr/>
          <a:lstStyle/>
          <a:p>
            <a:r>
              <a:rPr lang="en-IN" dirty="0">
                <a:solidFill>
                  <a:schemeClr val="accent2">
                    <a:lumMod val="60000"/>
                    <a:lumOff val="40000"/>
                  </a:schemeClr>
                </a:solidFill>
              </a:rPr>
              <a:t>Setup &amp; Configuration</a:t>
            </a:r>
          </a:p>
        </p:txBody>
      </p:sp>
      <p:sp>
        <p:nvSpPr>
          <p:cNvPr id="3" name="Subtitle 2">
            <a:extLst>
              <a:ext uri="{FF2B5EF4-FFF2-40B4-BE49-F238E27FC236}">
                <a16:creationId xmlns:a16="http://schemas.microsoft.com/office/drawing/2014/main" id="{54C873FA-4B76-537E-87A0-E66B1EB207EE}"/>
              </a:ext>
            </a:extLst>
          </p:cNvPr>
          <p:cNvSpPr>
            <a:spLocks noGrp="1"/>
          </p:cNvSpPr>
          <p:nvPr>
            <p:ph type="subTitle" idx="1"/>
          </p:nvPr>
        </p:nvSpPr>
        <p:spPr>
          <a:xfrm>
            <a:off x="967409" y="3072884"/>
            <a:ext cx="9144000" cy="1655762"/>
          </a:xfrm>
        </p:spPr>
        <p:txBody>
          <a:bodyPr>
            <a:normAutofit fontScale="92500" lnSpcReduction="20000"/>
          </a:bodyPr>
          <a:lstStyle/>
          <a:p>
            <a:r>
              <a:rPr lang="en-US" dirty="0">
                <a:solidFill>
                  <a:schemeClr val="accent2">
                    <a:lumMod val="60000"/>
                    <a:lumOff val="40000"/>
                  </a:schemeClr>
                </a:solidFill>
              </a:rPr>
              <a:t>The first step in the process is to set up and configure the application. This includes setting up the environment, creating the necessary files, and configuring the application to work with the user’s system.</a:t>
            </a:r>
          </a:p>
          <a:p>
            <a:r>
              <a:rPr lang="en-US" dirty="0">
                <a:solidFill>
                  <a:schemeClr val="accent2">
                    <a:lumMod val="60000"/>
                    <a:lumOff val="40000"/>
                  </a:schemeClr>
                </a:solidFill>
              </a:rPr>
              <a:t>The user must also configure the application to be able to connect to their bank’s servers. This is typically done by entering the bank’s URL, username, and password.</a:t>
            </a:r>
          </a:p>
          <a:p>
            <a:endParaRPr lang="en-IN" dirty="0"/>
          </a:p>
        </p:txBody>
      </p:sp>
    </p:spTree>
    <p:extLst>
      <p:ext uri="{BB962C8B-B14F-4D97-AF65-F5344CB8AC3E}">
        <p14:creationId xmlns:p14="http://schemas.microsoft.com/office/powerpoint/2010/main" val="128629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Template Vector Art, Icons, and Graphics for Free Download">
            <a:extLst>
              <a:ext uri="{FF2B5EF4-FFF2-40B4-BE49-F238E27FC236}">
                <a16:creationId xmlns:a16="http://schemas.microsoft.com/office/drawing/2014/main" id="{37C7B5D8-D74A-9AED-AA74-C0E028827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31C427-1E3B-EC73-06F9-C347DABEBBFA}"/>
              </a:ext>
            </a:extLst>
          </p:cNvPr>
          <p:cNvSpPr>
            <a:spLocks noGrp="1"/>
          </p:cNvSpPr>
          <p:nvPr>
            <p:ph type="ctrTitle"/>
          </p:nvPr>
        </p:nvSpPr>
        <p:spPr>
          <a:xfrm>
            <a:off x="1524000" y="822395"/>
            <a:ext cx="5539409" cy="1031806"/>
          </a:xfrm>
        </p:spPr>
        <p:txBody>
          <a:bodyPr/>
          <a:lstStyle/>
          <a:p>
            <a:r>
              <a:rPr lang="en-IN" dirty="0">
                <a:solidFill>
                  <a:schemeClr val="accent2">
                    <a:lumMod val="60000"/>
                    <a:lumOff val="40000"/>
                  </a:schemeClr>
                </a:solidFill>
              </a:rPr>
              <a:t>User Interface</a:t>
            </a:r>
          </a:p>
        </p:txBody>
      </p:sp>
      <p:sp>
        <p:nvSpPr>
          <p:cNvPr id="3" name="Subtitle 2">
            <a:extLst>
              <a:ext uri="{FF2B5EF4-FFF2-40B4-BE49-F238E27FC236}">
                <a16:creationId xmlns:a16="http://schemas.microsoft.com/office/drawing/2014/main" id="{54C873FA-4B76-537E-87A0-E66B1EB207EE}"/>
              </a:ext>
            </a:extLst>
          </p:cNvPr>
          <p:cNvSpPr>
            <a:spLocks noGrp="1"/>
          </p:cNvSpPr>
          <p:nvPr>
            <p:ph type="subTitle" idx="1"/>
          </p:nvPr>
        </p:nvSpPr>
        <p:spPr>
          <a:xfrm>
            <a:off x="927653" y="2846665"/>
            <a:ext cx="9144000" cy="1655762"/>
          </a:xfrm>
        </p:spPr>
        <p:txBody>
          <a:bodyPr>
            <a:normAutofit fontScale="92500" lnSpcReduction="20000"/>
          </a:bodyPr>
          <a:lstStyle/>
          <a:p>
            <a:r>
              <a:rPr lang="en-US" dirty="0">
                <a:solidFill>
                  <a:schemeClr val="accent2">
                    <a:lumMod val="60000"/>
                    <a:lumOff val="40000"/>
                  </a:schemeClr>
                </a:solidFill>
              </a:rPr>
              <a:t>The user interface is the main way a user interacts with the application. It is responsible for presenting the user with the necessary information and allowing them to make banking transactions.</a:t>
            </a:r>
          </a:p>
          <a:p>
            <a:r>
              <a:rPr lang="en-US" dirty="0">
                <a:solidFill>
                  <a:schemeClr val="accent2">
                    <a:lumMod val="60000"/>
                    <a:lumOff val="40000"/>
                  </a:schemeClr>
                </a:solidFill>
              </a:rPr>
              <a:t>The user interface can be designed in a variety of ways. It can be done using text-based commands or a graphical user interface. The user interface should also be designed to be user-friendly and easy to use.</a:t>
            </a:r>
          </a:p>
          <a:p>
            <a:endParaRPr lang="en-IN" dirty="0"/>
          </a:p>
        </p:txBody>
      </p:sp>
    </p:spTree>
    <p:extLst>
      <p:ext uri="{BB962C8B-B14F-4D97-AF65-F5344CB8AC3E}">
        <p14:creationId xmlns:p14="http://schemas.microsoft.com/office/powerpoint/2010/main" val="371020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Template Vector Art, Icons, and Graphics for Free Download">
            <a:extLst>
              <a:ext uri="{FF2B5EF4-FFF2-40B4-BE49-F238E27FC236}">
                <a16:creationId xmlns:a16="http://schemas.microsoft.com/office/drawing/2014/main" id="{37C7B5D8-D74A-9AED-AA74-C0E028827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31C427-1E3B-EC73-06F9-C347DABEBBFA}"/>
              </a:ext>
            </a:extLst>
          </p:cNvPr>
          <p:cNvSpPr>
            <a:spLocks noGrp="1"/>
          </p:cNvSpPr>
          <p:nvPr>
            <p:ph type="ctrTitle"/>
          </p:nvPr>
        </p:nvSpPr>
        <p:spPr>
          <a:xfrm>
            <a:off x="1842052" y="1044540"/>
            <a:ext cx="6732104" cy="1111320"/>
          </a:xfrm>
        </p:spPr>
        <p:txBody>
          <a:bodyPr/>
          <a:lstStyle/>
          <a:p>
            <a:r>
              <a:rPr lang="en-IN" dirty="0">
                <a:solidFill>
                  <a:schemeClr val="accent2">
                    <a:lumMod val="60000"/>
                    <a:lumOff val="40000"/>
                  </a:schemeClr>
                </a:solidFill>
              </a:rPr>
              <a:t>Data Processing</a:t>
            </a:r>
          </a:p>
        </p:txBody>
      </p:sp>
      <p:sp>
        <p:nvSpPr>
          <p:cNvPr id="3" name="Subtitle 2">
            <a:extLst>
              <a:ext uri="{FF2B5EF4-FFF2-40B4-BE49-F238E27FC236}">
                <a16:creationId xmlns:a16="http://schemas.microsoft.com/office/drawing/2014/main" id="{54C873FA-4B76-537E-87A0-E66B1EB207EE}"/>
              </a:ext>
            </a:extLst>
          </p:cNvPr>
          <p:cNvSpPr>
            <a:spLocks noGrp="1"/>
          </p:cNvSpPr>
          <p:nvPr>
            <p:ph type="subTitle" idx="1"/>
          </p:nvPr>
        </p:nvSpPr>
        <p:spPr>
          <a:xfrm>
            <a:off x="781879" y="2694955"/>
            <a:ext cx="9329530" cy="1828800"/>
          </a:xfrm>
        </p:spPr>
        <p:txBody>
          <a:bodyPr>
            <a:normAutofit fontScale="92500" lnSpcReduction="10000"/>
          </a:bodyPr>
          <a:lstStyle/>
          <a:p>
            <a:r>
              <a:rPr lang="en-US" dirty="0">
                <a:solidFill>
                  <a:schemeClr val="accent2">
                    <a:lumMod val="60000"/>
                    <a:lumOff val="40000"/>
                  </a:schemeClr>
                </a:solidFill>
              </a:rPr>
              <a:t>Data processing is the process of taking the data from the user interface and performing the necessary calculations and tasks. This includes validating the user’s input, performing calculations, and making the necessary transactions. The data processing should also be designed to be secure and reliable. This includes encrypting the data and using secure protocols to ensure the data is not compromised.</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199387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Template Vector Art, Icons, and Graphics for Free Download">
            <a:extLst>
              <a:ext uri="{FF2B5EF4-FFF2-40B4-BE49-F238E27FC236}">
                <a16:creationId xmlns:a16="http://schemas.microsoft.com/office/drawing/2014/main" id="{37C7B5D8-D74A-9AED-AA74-C0E028827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31C427-1E3B-EC73-06F9-C347DABEBBFA}"/>
              </a:ext>
            </a:extLst>
          </p:cNvPr>
          <p:cNvSpPr>
            <a:spLocks noGrp="1"/>
          </p:cNvSpPr>
          <p:nvPr>
            <p:ph type="ctrTitle"/>
          </p:nvPr>
        </p:nvSpPr>
        <p:spPr>
          <a:xfrm>
            <a:off x="2001079" y="1064418"/>
            <a:ext cx="5353878" cy="1071563"/>
          </a:xfrm>
        </p:spPr>
        <p:txBody>
          <a:bodyPr/>
          <a:lstStyle/>
          <a:p>
            <a:r>
              <a:rPr lang="en-IN" dirty="0">
                <a:solidFill>
                  <a:schemeClr val="accent2">
                    <a:lumMod val="60000"/>
                    <a:lumOff val="40000"/>
                  </a:schemeClr>
                </a:solidFill>
              </a:rPr>
              <a:t>Database</a:t>
            </a:r>
          </a:p>
        </p:txBody>
      </p:sp>
      <p:sp>
        <p:nvSpPr>
          <p:cNvPr id="3" name="Subtitle 2">
            <a:extLst>
              <a:ext uri="{FF2B5EF4-FFF2-40B4-BE49-F238E27FC236}">
                <a16:creationId xmlns:a16="http://schemas.microsoft.com/office/drawing/2014/main" id="{54C873FA-4B76-537E-87A0-E66B1EB207EE}"/>
              </a:ext>
            </a:extLst>
          </p:cNvPr>
          <p:cNvSpPr>
            <a:spLocks noGrp="1"/>
          </p:cNvSpPr>
          <p:nvPr>
            <p:ph type="subTitle" idx="1"/>
          </p:nvPr>
        </p:nvSpPr>
        <p:spPr>
          <a:xfrm>
            <a:off x="834887" y="2664619"/>
            <a:ext cx="9435548" cy="2057401"/>
          </a:xfrm>
        </p:spPr>
        <p:txBody>
          <a:bodyPr>
            <a:normAutofit/>
          </a:bodyPr>
          <a:lstStyle/>
          <a:p>
            <a:r>
              <a:rPr lang="en-US" dirty="0">
                <a:solidFill>
                  <a:schemeClr val="accent2">
                    <a:lumMod val="60000"/>
                    <a:lumOff val="40000"/>
                  </a:schemeClr>
                </a:solidFill>
              </a:rPr>
              <a:t>The database is responsible for storing the data from the user interface and the data processing. It is also responsible for ensuring the data is secure and reliable. The database should be designed to be efficient and easy to use. This includes using the right data types and indices to ensure the data is stored and retrieved quickly.</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57436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Template Vector Art, Icons, and Graphics for Free Download">
            <a:extLst>
              <a:ext uri="{FF2B5EF4-FFF2-40B4-BE49-F238E27FC236}">
                <a16:creationId xmlns:a16="http://schemas.microsoft.com/office/drawing/2014/main" id="{37C7B5D8-D74A-9AED-AA74-C0E028827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31C427-1E3B-EC73-06F9-C347DABEBBFA}"/>
              </a:ext>
            </a:extLst>
          </p:cNvPr>
          <p:cNvSpPr>
            <a:spLocks noGrp="1"/>
          </p:cNvSpPr>
          <p:nvPr>
            <p:ph type="ctrTitle"/>
          </p:nvPr>
        </p:nvSpPr>
        <p:spPr>
          <a:xfrm>
            <a:off x="1524000" y="811005"/>
            <a:ext cx="5738191" cy="1190833"/>
          </a:xfrm>
        </p:spPr>
        <p:txBody>
          <a:bodyPr/>
          <a:lstStyle/>
          <a:p>
            <a:r>
              <a:rPr lang="en-IN" dirty="0">
                <a:solidFill>
                  <a:schemeClr val="accent2">
                    <a:lumMod val="60000"/>
                    <a:lumOff val="40000"/>
                  </a:schemeClr>
                </a:solidFill>
              </a:rPr>
              <a:t>Conclusion</a:t>
            </a:r>
          </a:p>
        </p:txBody>
      </p:sp>
      <p:sp>
        <p:nvSpPr>
          <p:cNvPr id="3" name="Subtitle 2">
            <a:extLst>
              <a:ext uri="{FF2B5EF4-FFF2-40B4-BE49-F238E27FC236}">
                <a16:creationId xmlns:a16="http://schemas.microsoft.com/office/drawing/2014/main" id="{54C873FA-4B76-537E-87A0-E66B1EB207EE}"/>
              </a:ext>
            </a:extLst>
          </p:cNvPr>
          <p:cNvSpPr>
            <a:spLocks noGrp="1"/>
          </p:cNvSpPr>
          <p:nvPr>
            <p:ph type="subTitle" idx="1"/>
          </p:nvPr>
        </p:nvSpPr>
        <p:spPr>
          <a:xfrm>
            <a:off x="728869" y="2544417"/>
            <a:ext cx="9488557" cy="2130287"/>
          </a:xfrm>
        </p:spPr>
        <p:txBody>
          <a:bodyPr>
            <a:normAutofit fontScale="92500"/>
          </a:bodyPr>
          <a:lstStyle/>
          <a:p>
            <a:r>
              <a:rPr lang="en-US" dirty="0">
                <a:solidFill>
                  <a:schemeClr val="accent2">
                    <a:lumMod val="60000"/>
                    <a:lumOff val="40000"/>
                  </a:schemeClr>
                </a:solidFill>
              </a:rPr>
              <a:t>Developing a Java console based banking application requires a lot of work and planning. The process flow for developing the application should be done in a block diagram in Paint to ensure the application is designed </a:t>
            </a:r>
            <a:r>
              <a:rPr lang="en-US" dirty="0" err="1">
                <a:solidFill>
                  <a:schemeClr val="accent2">
                    <a:lumMod val="60000"/>
                    <a:lumOff val="40000"/>
                  </a:schemeClr>
                </a:solidFill>
              </a:rPr>
              <a:t>correctly.By</a:t>
            </a:r>
            <a:r>
              <a:rPr lang="en-US" dirty="0">
                <a:solidFill>
                  <a:schemeClr val="accent2">
                    <a:lumMod val="60000"/>
                    <a:lumOff val="40000"/>
                  </a:schemeClr>
                </a:solidFill>
              </a:rPr>
              <a:t> following this process flow, developers can ensure their application is secure, reliable, and efficient. This will help ensure the application is successful and can be used by users to manage their finances.</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1100709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458</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Banking Application in Java (Console based Application)</vt:lpstr>
      <vt:lpstr>Introduction to Java Console Based Banking Application </vt:lpstr>
      <vt:lpstr>Introduction to Java Console Based Banking Application</vt:lpstr>
      <vt:lpstr>Setup &amp; Configuration</vt:lpstr>
      <vt:lpstr>User Interface</vt:lpstr>
      <vt:lpstr>Data Processing</vt:lpstr>
      <vt:lpstr>Database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Application in Java (Console based Application)</dc:title>
  <dc:creator>Aniket Narode</dc:creator>
  <cp:lastModifiedBy>Aniket Narode</cp:lastModifiedBy>
  <cp:revision>1</cp:revision>
  <dcterms:created xsi:type="dcterms:W3CDTF">2023-03-11T06:49:55Z</dcterms:created>
  <dcterms:modified xsi:type="dcterms:W3CDTF">2023-03-11T07:18:52Z</dcterms:modified>
</cp:coreProperties>
</file>