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varyColors/>
        <c:ser>
          <c:idx val="0"/>
          <c:order val="0"/>
          <c:tx>
            <c:strRef>
              <c:f>Sheet1!$B$1</c:f>
              <c:strCache>
                <c:ptCount val="1"/>
                <c:pt idx="0">
                  <c:v>Sentiment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15</c:v>
                </c:pt>
                <c:pt idx="2">
                  <c:v>30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British Airways Customer Review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Total Reviews Analyzed: 1000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" y="1645920"/>
          <a:ext cx="41148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54880" y="1097280"/>
            <a:ext cx="41148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🔍 Key Insights:</a:t>
            </a:r>
          </a:p>
          <a:p>
            <a:pPr>
              <a:defRPr sz="1400"/>
            </a:pPr>
            <a:r>
              <a:t>• 55% of reviews are Positive - customers praised onboard service and crew.</a:t>
            </a:r>
          </a:p>
          <a:p>
            <a:pPr>
              <a:defRPr sz="1400"/>
            </a:pPr>
            <a:r>
              <a:t>• 30% of reviews are Negative - top issues include delays and baggage handling.</a:t>
            </a:r>
          </a:p>
          <a:p>
            <a:pPr>
              <a:defRPr sz="1400"/>
            </a:pPr>
            <a:r>
              <a:t>• Word cloud reveals key terms: service, delay, crew, food, check-in.</a:t>
            </a:r>
          </a:p>
          <a:p>
            <a:pPr>
              <a:defRPr sz="1400"/>
            </a:pPr>
            <a:r>
              <a:t>• Sentiment analysis was performed using Python’s TextBlob library.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72000"/>
            <a:ext cx="4114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