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C93E-06E1-6504-3E34-2E803FA3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A9C8-A4F9-AFFC-CF29-DEDFF760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E97-3092-B506-C5E9-EAA62150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902D-D7AC-534B-CAB2-004C8AC7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DD4E-2C5C-5B6F-8427-0197406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944-55DB-1BA2-D003-759F54F4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9BD5-314E-BB34-BF9A-D73E1648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1993-29FC-1571-BACE-4601F903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3566-91EE-3953-22FA-5A55A79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8C8F-6587-AABB-2AD1-7744798B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B1533-60F9-2991-A26C-B0BE63733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E7060-672D-FBD7-4B42-7F0CD335A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B149-193C-8B00-52AA-72723827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F274-E3E7-CF06-11E4-F0AA2C62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92F9-4876-81DF-F977-149330E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0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A85D-E69E-79F1-5DFD-301FD19C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0EAB-AAF5-4271-FFF0-39BBFCA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01AC-6495-2662-4916-70DCD4F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A533-951F-C07C-1050-FF921994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93CA-A7AB-BF51-A9AA-636A74D0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3CBC-2BA2-8A12-FD88-55D49989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C433-5FC8-77BC-AC42-FEFE305F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C39F-0D51-5CA5-773C-40F8494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A9CE-7DCF-7650-C3F4-998A20BF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28AD-4563-462E-5493-5A04C89B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F5E5-04C2-912B-9CAB-F168DC6C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C903-EA35-E94D-2857-B37A56C2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5965-C8FD-E37A-05FA-7D35E966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5EBEA-0F66-6329-AC48-4E63FEF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A81F-304A-AE88-D046-823628D4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1AD9-88B8-51EB-310D-A90C28FA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2036-E145-AE4A-677E-1B542B82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93E4-B0E5-326C-97E5-AB8F9A08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87AB7-F97C-9956-444B-29A6C2B7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B843F-18A7-27E7-245E-DE9EBCE2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85E56-70B4-4193-7D26-FE26DD1F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FEB8A-4D07-BDBD-1310-17A41DEB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67845-A894-0098-D6FA-81080221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9FFA7-1D7D-0E79-11BF-3F6D782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50DF-CA00-62E2-C407-1FB56CF0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4A5EC-6058-4B47-75B4-AC13838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C87D8-B837-6CEC-F7D0-F7E3AA2D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5626-5FA6-DAEA-9078-6B2E740A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07E72-2383-CB16-D021-72A3C70C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A3702-CB47-6CED-3B01-FB0460A9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2011-A6A6-FEF3-7220-83056692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0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C56F-982E-FC78-C4B3-27F74B03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AC2E-E30D-7F3D-8F73-ED6BBB9C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AED17-5B12-AA6F-CEC6-371CDC74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15A3-4299-A31C-8A7D-64FD3AC8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A769-88C6-643C-3D0D-091FA122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7B093-4244-8EC0-6D9A-0C1D26CD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8DB9-4450-7A66-3BF4-8A6768E0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C4DF8-7614-1BC9-1E68-D7690A88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506BA-66BA-D605-90C8-C3D42EC0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3735-C3B0-FE6F-44C8-C5EF9416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F4A63-F2EE-380E-C482-AC80972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DC44-4593-A120-1E06-7305B6C4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67B91-AEA7-1854-D952-864D6472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D56B-03C6-661B-4029-0C41BB12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926-D24D-B4F8-77ED-A753303D3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C360-72C0-4B9A-8C2F-E7D18D963476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3496-6303-5FBD-2CCB-73A1001DB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9524-1A7B-2A8F-B913-E2E77D9C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DFC0-806F-4B3E-BFF2-4C08950DC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1E6F-4B50-24EA-2793-5F73A3B4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5" y="1486579"/>
            <a:ext cx="9144000" cy="158319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TITLE: </a:t>
            </a:r>
            <a:b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EC38-4E1C-E69E-51FA-85144204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237" y="5138580"/>
            <a:ext cx="3337249" cy="979292"/>
          </a:xfrm>
        </p:spPr>
        <p:txBody>
          <a:bodyPr/>
          <a:lstStyle/>
          <a:p>
            <a:pPr algn="l"/>
            <a:r>
              <a:rPr lang="en-IN" dirty="0"/>
              <a:t>-ANIKET PATIL</a:t>
            </a:r>
          </a:p>
          <a:p>
            <a:pPr algn="l"/>
            <a:r>
              <a:rPr lang="en-IN" dirty="0"/>
              <a:t>DIGICROME ACADEMY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1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E5F6-5338-C2E9-F016-13C0492C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4" y="2613803"/>
            <a:ext cx="509607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396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632-DDBB-FFB2-F390-0FC4D675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BB6E-043F-D2FE-ED2F-44CE00A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Purpose and Goal: 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Learn to create the calculator by GUI toolkit for python based program. By importing </a:t>
            </a:r>
            <a:r>
              <a:rPr lang="en-GB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library. Creating the Graphical User Interface (GUI) for enhanced presentation. </a:t>
            </a:r>
          </a:p>
          <a:p>
            <a:endParaRPr lang="en-GB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837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0925-6175-0FFC-2051-A8A1870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00AA-1D62-0450-FEAB-139953A4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313"/>
            <a:ext cx="10515600" cy="382564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GUI based simple calculator using the Python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which can be perform basic arithmetic operations like addition, subtraction, multiplication, division.</a:t>
            </a:r>
          </a:p>
        </p:txBody>
      </p:sp>
    </p:spTree>
    <p:extLst>
      <p:ext uri="{BB962C8B-B14F-4D97-AF65-F5344CB8AC3E}">
        <p14:creationId xmlns:p14="http://schemas.microsoft.com/office/powerpoint/2010/main" val="30645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EFA5-C1FA-E970-23EC-441CF1E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71F8-0452-D478-3B40-C13BE2BB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our problem statement I have to create the GUI based simple calculator that perform simple arithmetic operation. So, I have to first importing the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then make layout for calculator’s geometry, result displaying screen, press buttons and assigning the method to them.</a:t>
            </a:r>
          </a:p>
        </p:txBody>
      </p:sp>
    </p:spTree>
    <p:extLst>
      <p:ext uri="{BB962C8B-B14F-4D97-AF65-F5344CB8AC3E}">
        <p14:creationId xmlns:p14="http://schemas.microsoft.com/office/powerpoint/2010/main" val="37571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6D73-9E1F-C721-2517-D3C5F313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F20-35A7-51CA-4BEB-0A83DA2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implementing the calculator:</a:t>
            </a:r>
          </a:p>
          <a:p>
            <a:pPr marL="514350" indent="-514350">
              <a:buAutoNum type="arabicParenR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window</a:t>
            </a:r>
          </a:p>
          <a:p>
            <a:pPr marL="514350" indent="-514350">
              <a:buAutoNum type="arabicParenR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result label</a:t>
            </a:r>
          </a:p>
          <a:p>
            <a:pPr marL="514350" indent="-514350">
              <a:buAutoNum type="arabicParenR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press buttons for all keys with their functions with their positions.</a:t>
            </a:r>
          </a:p>
          <a:p>
            <a:pPr marL="514350" indent="-514350">
              <a:buAutoNum type="arabicParenR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methods for clear , show and result buttons.</a:t>
            </a:r>
          </a:p>
          <a:p>
            <a:pPr marL="514350" indent="-514350">
              <a:buAutoNum type="arabicParenR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7F79-76BB-64EF-17E6-81ECD38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F0C2-2214-62F3-BE21-5A0E30EF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IN" dirty="0"/>
              <a:t>GUI Interface for simple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53B3-195A-9A71-2F48-A2FBCCC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86" y="2069796"/>
            <a:ext cx="3822827" cy="45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FC1A-797A-A04D-F00D-28513044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2B0C-86CA-B4F4-3816-41EFB4FB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arithmetic operation like Addition, Subtraction, Multiplication and Division. When all buttons are clicked their functions will be executed in order</a:t>
            </a:r>
          </a:p>
        </p:txBody>
      </p:sp>
    </p:spTree>
    <p:extLst>
      <p:ext uri="{BB962C8B-B14F-4D97-AF65-F5344CB8AC3E}">
        <p14:creationId xmlns:p14="http://schemas.microsoft.com/office/powerpoint/2010/main" val="15377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9290-FF7E-BE4D-3E35-9B4EA067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1B65-DC40-A64E-4E15-350F232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creating the GUI based simple calculator first need to learned about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libraries, i.e. how to create container, labels, buttons, and their positions.</a:t>
            </a:r>
          </a:p>
        </p:txBody>
      </p:sp>
    </p:spTree>
    <p:extLst>
      <p:ext uri="{BB962C8B-B14F-4D97-AF65-F5344CB8AC3E}">
        <p14:creationId xmlns:p14="http://schemas.microsoft.com/office/powerpoint/2010/main" val="132581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5ACE-226C-091F-B3E4-4C1DA3FD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5F80-374B-CB34-DC4C-99030A6A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 from this project are: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Core Python</a:t>
            </a:r>
            <a:endParaRPr lang="en-IN" sz="29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en-IN" sz="29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Visual Studio Code[IDE]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GitHub </a:t>
            </a:r>
            <a:endParaRPr lang="en-IN" sz="29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Application development using Python programming language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Python codes in Realtime applications.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GUI based application using Python programmes.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for creating graphical user interface</a:t>
            </a: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8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PROJECT TITLE:  CALCULATOR</vt:lpstr>
      <vt:lpstr>PROJECT OVERVIEW</vt:lpstr>
      <vt:lpstr>PROBLEM STATEMENT</vt:lpstr>
      <vt:lpstr>SOLUTION</vt:lpstr>
      <vt:lpstr>METHOLOGY</vt:lpstr>
      <vt:lpstr>KEY FEATURES</vt:lpstr>
      <vt:lpstr>RESULTS AND ACHIEVEMENTS</vt:lpstr>
      <vt:lpstr>CHALLENGES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CALCULATOR</dc:title>
  <dc:creator>Aniket Patil</dc:creator>
  <cp:lastModifiedBy>Aniket Patil</cp:lastModifiedBy>
  <cp:revision>1</cp:revision>
  <dcterms:created xsi:type="dcterms:W3CDTF">2024-03-06T18:38:01Z</dcterms:created>
  <dcterms:modified xsi:type="dcterms:W3CDTF">2024-03-06T18:38:36Z</dcterms:modified>
</cp:coreProperties>
</file>