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524E5-DE1F-4BB6-8B78-BB6D6770BB6C}" v="140" dt="2024-05-05T12:06:03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Patil" userId="298ba84ff536e5f7" providerId="LiveId" clId="{0ED524E5-DE1F-4BB6-8B78-BB6D6770BB6C}"/>
    <pc:docChg chg="undo custSel addSld delSld modSld sldOrd modMainMaster">
      <pc:chgData name="Aniket Patil" userId="298ba84ff536e5f7" providerId="LiveId" clId="{0ED524E5-DE1F-4BB6-8B78-BB6D6770BB6C}" dt="2024-05-05T12:08:19.834" v="2890" actId="207"/>
      <pc:docMkLst>
        <pc:docMk/>
      </pc:docMkLst>
      <pc:sldChg chg="addSp delSp modSp mod setBg">
        <pc:chgData name="Aniket Patil" userId="298ba84ff536e5f7" providerId="LiveId" clId="{0ED524E5-DE1F-4BB6-8B78-BB6D6770BB6C}" dt="2024-05-05T12:08:19.834" v="2890" actId="207"/>
        <pc:sldMkLst>
          <pc:docMk/>
          <pc:sldMk cId="2660785333" sldId="256"/>
        </pc:sldMkLst>
        <pc:spChg chg="add mod">
          <ac:chgData name="Aniket Patil" userId="298ba84ff536e5f7" providerId="LiveId" clId="{0ED524E5-DE1F-4BB6-8B78-BB6D6770BB6C}" dt="2024-05-05T12:03:59.305" v="2857" actId="27636"/>
          <ac:spMkLst>
            <pc:docMk/>
            <pc:sldMk cId="2660785333" sldId="256"/>
            <ac:spMk id="2" creationId="{ADFE53CF-4052-D258-66F8-5C84B70D57E9}"/>
          </ac:spMkLst>
        </pc:spChg>
        <pc:spChg chg="mod">
          <ac:chgData name="Aniket Patil" userId="298ba84ff536e5f7" providerId="LiveId" clId="{0ED524E5-DE1F-4BB6-8B78-BB6D6770BB6C}" dt="2024-05-05T12:08:19.834" v="2890" actId="207"/>
          <ac:spMkLst>
            <pc:docMk/>
            <pc:sldMk cId="2660785333" sldId="256"/>
            <ac:spMk id="6" creationId="{D072C478-B192-AE48-39AA-6FD455636B30}"/>
          </ac:spMkLst>
        </pc:spChg>
        <pc:spChg chg="del">
          <ac:chgData name="Aniket Patil" userId="298ba84ff536e5f7" providerId="LiveId" clId="{0ED524E5-DE1F-4BB6-8B78-BB6D6770BB6C}" dt="2024-05-03T04:57:27.669" v="11" actId="478"/>
          <ac:spMkLst>
            <pc:docMk/>
            <pc:sldMk cId="2660785333" sldId="256"/>
            <ac:spMk id="8" creationId="{DB3B8DD1-0208-05FC-787D-6364212A3AE8}"/>
          </ac:spMkLst>
        </pc:spChg>
      </pc:sldChg>
      <pc:sldChg chg="addSp modSp mod ord">
        <pc:chgData name="Aniket Patil" userId="298ba84ff536e5f7" providerId="LiveId" clId="{0ED524E5-DE1F-4BB6-8B78-BB6D6770BB6C}" dt="2024-05-05T12:04:28.045" v="2861" actId="1076"/>
        <pc:sldMkLst>
          <pc:docMk/>
          <pc:sldMk cId="2088223511" sldId="257"/>
        </pc:sldMkLst>
        <pc:spChg chg="add mod">
          <ac:chgData name="Aniket Patil" userId="298ba84ff536e5f7" providerId="LiveId" clId="{0ED524E5-DE1F-4BB6-8B78-BB6D6770BB6C}" dt="2024-05-05T12:04:24.233" v="2860" actId="1076"/>
          <ac:spMkLst>
            <pc:docMk/>
            <pc:sldMk cId="2088223511" sldId="257"/>
            <ac:spMk id="3" creationId="{6B24058A-9DCC-412F-4141-6E5B14D4F369}"/>
          </ac:spMkLst>
        </pc:spChg>
        <pc:spChg chg="mod">
          <ac:chgData name="Aniket Patil" userId="298ba84ff536e5f7" providerId="LiveId" clId="{0ED524E5-DE1F-4BB6-8B78-BB6D6770BB6C}" dt="2024-05-05T12:04:28.045" v="2861" actId="1076"/>
          <ac:spMkLst>
            <pc:docMk/>
            <pc:sldMk cId="2088223511" sldId="257"/>
            <ac:spMk id="9" creationId="{F76F16A8-BE12-76A4-925F-C1A8221E2FAD}"/>
          </ac:spMkLst>
        </pc:spChg>
      </pc:sldChg>
      <pc:sldChg chg="addSp delSp modSp mod ord">
        <pc:chgData name="Aniket Patil" userId="298ba84ff536e5f7" providerId="LiveId" clId="{0ED524E5-DE1F-4BB6-8B78-BB6D6770BB6C}" dt="2024-05-05T12:04:39.961" v="2864" actId="1076"/>
        <pc:sldMkLst>
          <pc:docMk/>
          <pc:sldMk cId="2623697685" sldId="258"/>
        </pc:sldMkLst>
        <pc:spChg chg="mod">
          <ac:chgData name="Aniket Patil" userId="298ba84ff536e5f7" providerId="LiveId" clId="{0ED524E5-DE1F-4BB6-8B78-BB6D6770BB6C}" dt="2024-05-05T12:04:39.961" v="2864" actId="1076"/>
          <ac:spMkLst>
            <pc:docMk/>
            <pc:sldMk cId="2623697685" sldId="258"/>
            <ac:spMk id="3" creationId="{5119F986-014D-0474-DD07-4736CF307739}"/>
          </ac:spMkLst>
        </pc:spChg>
        <pc:spChg chg="add del mod">
          <ac:chgData name="Aniket Patil" userId="298ba84ff536e5f7" providerId="LiveId" clId="{0ED524E5-DE1F-4BB6-8B78-BB6D6770BB6C}" dt="2024-05-05T11:23:05.949" v="1696" actId="478"/>
          <ac:spMkLst>
            <pc:docMk/>
            <pc:sldMk cId="2623697685" sldId="258"/>
            <ac:spMk id="4" creationId="{3BB36360-97D9-E798-1269-77A31D7A6D82}"/>
          </ac:spMkLst>
        </pc:spChg>
        <pc:spChg chg="add del mod">
          <ac:chgData name="Aniket Patil" userId="298ba84ff536e5f7" providerId="LiveId" clId="{0ED524E5-DE1F-4BB6-8B78-BB6D6770BB6C}" dt="2024-05-05T11:17:43.242" v="1671" actId="22"/>
          <ac:spMkLst>
            <pc:docMk/>
            <pc:sldMk cId="2623697685" sldId="258"/>
            <ac:spMk id="6" creationId="{91CFD19C-76E3-ECEA-7106-5A0E661F544F}"/>
          </ac:spMkLst>
        </pc:spChg>
        <pc:spChg chg="add del mod">
          <ac:chgData name="Aniket Patil" userId="298ba84ff536e5f7" providerId="LiveId" clId="{0ED524E5-DE1F-4BB6-8B78-BB6D6770BB6C}" dt="2024-05-05T11:28:26.549" v="1794" actId="478"/>
          <ac:spMkLst>
            <pc:docMk/>
            <pc:sldMk cId="2623697685" sldId="258"/>
            <ac:spMk id="8" creationId="{3A58BBB2-6C51-C233-7F6E-F709C7657CBD}"/>
          </ac:spMkLst>
        </pc:spChg>
        <pc:spChg chg="add del mod">
          <ac:chgData name="Aniket Patil" userId="298ba84ff536e5f7" providerId="LiveId" clId="{0ED524E5-DE1F-4BB6-8B78-BB6D6770BB6C}" dt="2024-05-05T11:26:53.106" v="1755"/>
          <ac:spMkLst>
            <pc:docMk/>
            <pc:sldMk cId="2623697685" sldId="258"/>
            <ac:spMk id="10" creationId="{76A12A49-CF0F-F21D-79AF-437171DC17AB}"/>
          </ac:spMkLst>
        </pc:spChg>
        <pc:spChg chg="add mod">
          <ac:chgData name="Aniket Patil" userId="298ba84ff536e5f7" providerId="LiveId" clId="{0ED524E5-DE1F-4BB6-8B78-BB6D6770BB6C}" dt="2024-05-05T12:04:36.805" v="2863" actId="1076"/>
          <ac:spMkLst>
            <pc:docMk/>
            <pc:sldMk cId="2623697685" sldId="258"/>
            <ac:spMk id="12" creationId="{E8FC4999-0E42-731A-9165-8B9BE0481BD2}"/>
          </ac:spMkLst>
        </pc:spChg>
      </pc:sldChg>
      <pc:sldChg chg="addSp delSp modSp new mod setBg chgLayout">
        <pc:chgData name="Aniket Patil" userId="298ba84ff536e5f7" providerId="LiveId" clId="{0ED524E5-DE1F-4BB6-8B78-BB6D6770BB6C}" dt="2024-05-05T11:48:13.510" v="2017" actId="207"/>
        <pc:sldMkLst>
          <pc:docMk/>
          <pc:sldMk cId="423262258" sldId="259"/>
        </pc:sldMkLst>
        <pc:spChg chg="add del mod ord">
          <ac:chgData name="Aniket Patil" userId="298ba84ff536e5f7" providerId="LiveId" clId="{0ED524E5-DE1F-4BB6-8B78-BB6D6770BB6C}" dt="2024-05-05T11:20:54.471" v="1692" actId="700"/>
          <ac:spMkLst>
            <pc:docMk/>
            <pc:sldMk cId="423262258" sldId="259"/>
            <ac:spMk id="2" creationId="{EE92D894-1BF8-F8E6-B313-A47DED927938}"/>
          </ac:spMkLst>
        </pc:spChg>
        <pc:spChg chg="add mod">
          <ac:chgData name="Aniket Patil" userId="298ba84ff536e5f7" providerId="LiveId" clId="{0ED524E5-DE1F-4BB6-8B78-BB6D6770BB6C}" dt="2024-05-05T11:29:43.852" v="1809" actId="14100"/>
          <ac:spMkLst>
            <pc:docMk/>
            <pc:sldMk cId="423262258" sldId="259"/>
            <ac:spMk id="3" creationId="{FB181858-3ECE-5A24-7F08-D660249111ED}"/>
          </ac:spMkLst>
        </pc:spChg>
        <pc:spChg chg="add del mod ord">
          <ac:chgData name="Aniket Patil" userId="298ba84ff536e5f7" providerId="LiveId" clId="{0ED524E5-DE1F-4BB6-8B78-BB6D6770BB6C}" dt="2024-05-05T11:20:54.471" v="1692" actId="700"/>
          <ac:spMkLst>
            <pc:docMk/>
            <pc:sldMk cId="423262258" sldId="259"/>
            <ac:spMk id="4" creationId="{CAC41D79-80B5-2FEB-4A4E-02EF06EB050B}"/>
          </ac:spMkLst>
        </pc:spChg>
        <pc:spChg chg="add del mod ord">
          <ac:chgData name="Aniket Patil" userId="298ba84ff536e5f7" providerId="LiveId" clId="{0ED524E5-DE1F-4BB6-8B78-BB6D6770BB6C}" dt="2024-05-05T11:20:54.471" v="1692" actId="700"/>
          <ac:spMkLst>
            <pc:docMk/>
            <pc:sldMk cId="423262258" sldId="259"/>
            <ac:spMk id="5" creationId="{62206AB0-7593-0D57-6B3F-DA98D9AAA033}"/>
          </ac:spMkLst>
        </pc:spChg>
        <pc:spChg chg="add del mod ord">
          <ac:chgData name="Aniket Patil" userId="298ba84ff536e5f7" providerId="LiveId" clId="{0ED524E5-DE1F-4BB6-8B78-BB6D6770BB6C}" dt="2024-05-05T11:21:07.393" v="1694" actId="478"/>
          <ac:spMkLst>
            <pc:docMk/>
            <pc:sldMk cId="423262258" sldId="259"/>
            <ac:spMk id="6" creationId="{A276EB6A-E46D-965D-0C0F-9B474C0BBCCD}"/>
          </ac:spMkLst>
        </pc:spChg>
        <pc:spChg chg="add mod">
          <ac:chgData name="Aniket Patil" userId="298ba84ff536e5f7" providerId="LiveId" clId="{0ED524E5-DE1F-4BB6-8B78-BB6D6770BB6C}" dt="2024-05-05T11:48:13.510" v="2017" actId="207"/>
          <ac:spMkLst>
            <pc:docMk/>
            <pc:sldMk cId="423262258" sldId="259"/>
            <ac:spMk id="8" creationId="{B419E53B-2BCB-015B-AB70-FE505D5ECC77}"/>
          </ac:spMkLst>
        </pc:spChg>
      </pc:sldChg>
      <pc:sldChg chg="addSp modSp new del mod">
        <pc:chgData name="Aniket Patil" userId="298ba84ff536e5f7" providerId="LiveId" clId="{0ED524E5-DE1F-4BB6-8B78-BB6D6770BB6C}" dt="2024-05-05T11:30:59.245" v="1820" actId="2696"/>
        <pc:sldMkLst>
          <pc:docMk/>
          <pc:sldMk cId="23052372" sldId="260"/>
        </pc:sldMkLst>
        <pc:spChg chg="add mod">
          <ac:chgData name="Aniket Patil" userId="298ba84ff536e5f7" providerId="LiveId" clId="{0ED524E5-DE1F-4BB6-8B78-BB6D6770BB6C}" dt="2024-05-05T05:17:42.993" v="445" actId="21"/>
          <ac:spMkLst>
            <pc:docMk/>
            <pc:sldMk cId="23052372" sldId="260"/>
            <ac:spMk id="3" creationId="{0AE38000-9FC9-30FC-ECF5-DA995273D649}"/>
          </ac:spMkLst>
        </pc:spChg>
        <pc:spChg chg="add mod">
          <ac:chgData name="Aniket Patil" userId="298ba84ff536e5f7" providerId="LiveId" clId="{0ED524E5-DE1F-4BB6-8B78-BB6D6770BB6C}" dt="2024-05-05T11:30:32.259" v="1814" actId="21"/>
          <ac:spMkLst>
            <pc:docMk/>
            <pc:sldMk cId="23052372" sldId="260"/>
            <ac:spMk id="5" creationId="{B2B4E805-3B93-BF31-D9CD-A47097C7119F}"/>
          </ac:spMkLst>
        </pc:spChg>
      </pc:sldChg>
      <pc:sldChg chg="addSp delSp modSp new del mod">
        <pc:chgData name="Aniket Patil" userId="298ba84ff536e5f7" providerId="LiveId" clId="{0ED524E5-DE1F-4BB6-8B78-BB6D6770BB6C}" dt="2024-05-05T11:32:13.817" v="1836" actId="2696"/>
        <pc:sldMkLst>
          <pc:docMk/>
          <pc:sldMk cId="365150843" sldId="261"/>
        </pc:sldMkLst>
        <pc:spChg chg="add del mod">
          <ac:chgData name="Aniket Patil" userId="298ba84ff536e5f7" providerId="LiveId" clId="{0ED524E5-DE1F-4BB6-8B78-BB6D6770BB6C}" dt="2024-05-05T11:31:31.446" v="1827"/>
          <ac:spMkLst>
            <pc:docMk/>
            <pc:sldMk cId="365150843" sldId="261"/>
            <ac:spMk id="3" creationId="{911B4F81-194A-3467-0D3E-776FE008CEDA}"/>
          </ac:spMkLst>
        </pc:spChg>
      </pc:sldChg>
      <pc:sldChg chg="addSp modSp new del mod">
        <pc:chgData name="Aniket Patil" userId="298ba84ff536e5f7" providerId="LiveId" clId="{0ED524E5-DE1F-4BB6-8B78-BB6D6770BB6C}" dt="2024-05-05T11:33:15.291" v="1845" actId="2696"/>
        <pc:sldMkLst>
          <pc:docMk/>
          <pc:sldMk cId="3419389528" sldId="262"/>
        </pc:sldMkLst>
        <pc:spChg chg="add mod">
          <ac:chgData name="Aniket Patil" userId="298ba84ff536e5f7" providerId="LiveId" clId="{0ED524E5-DE1F-4BB6-8B78-BB6D6770BB6C}" dt="2024-05-05T11:32:43.972" v="1837" actId="21"/>
          <ac:spMkLst>
            <pc:docMk/>
            <pc:sldMk cId="3419389528" sldId="262"/>
            <ac:spMk id="3" creationId="{5A987DD5-FAF7-26D3-C894-EE405B3A8E0D}"/>
          </ac:spMkLst>
        </pc:spChg>
      </pc:sldChg>
      <pc:sldChg chg="addSp delSp modSp new del mod">
        <pc:chgData name="Aniket Patil" userId="298ba84ff536e5f7" providerId="LiveId" clId="{0ED524E5-DE1F-4BB6-8B78-BB6D6770BB6C}" dt="2024-05-05T11:36:33.748" v="1878" actId="2696"/>
        <pc:sldMkLst>
          <pc:docMk/>
          <pc:sldMk cId="829803831" sldId="263"/>
        </pc:sldMkLst>
        <pc:spChg chg="add del mod">
          <ac:chgData name="Aniket Patil" userId="298ba84ff536e5f7" providerId="LiveId" clId="{0ED524E5-DE1F-4BB6-8B78-BB6D6770BB6C}" dt="2024-05-05T11:35:23.357" v="1863" actId="478"/>
          <ac:spMkLst>
            <pc:docMk/>
            <pc:sldMk cId="829803831" sldId="263"/>
            <ac:spMk id="3" creationId="{C7C0234B-0161-274F-2791-5679776E61B6}"/>
          </ac:spMkLst>
        </pc:spChg>
        <pc:spChg chg="add">
          <ac:chgData name="Aniket Patil" userId="298ba84ff536e5f7" providerId="LiveId" clId="{0ED524E5-DE1F-4BB6-8B78-BB6D6770BB6C}" dt="2024-05-05T05:30:46.370" v="1204"/>
          <ac:spMkLst>
            <pc:docMk/>
            <pc:sldMk cId="829803831" sldId="263"/>
            <ac:spMk id="4" creationId="{CEAE689C-C29E-12F3-CC54-C48E63C5B798}"/>
          </ac:spMkLst>
        </pc:spChg>
        <pc:spChg chg="add del mod">
          <ac:chgData name="Aniket Patil" userId="298ba84ff536e5f7" providerId="LiveId" clId="{0ED524E5-DE1F-4BB6-8B78-BB6D6770BB6C}" dt="2024-05-05T05:31:14.587" v="1210" actId="478"/>
          <ac:spMkLst>
            <pc:docMk/>
            <pc:sldMk cId="829803831" sldId="263"/>
            <ac:spMk id="5" creationId="{82F52BC9-07DB-A2D6-2940-6E73612E40BA}"/>
          </ac:spMkLst>
        </pc:spChg>
        <pc:spChg chg="add del mod">
          <ac:chgData name="Aniket Patil" userId="298ba84ff536e5f7" providerId="LiveId" clId="{0ED524E5-DE1F-4BB6-8B78-BB6D6770BB6C}" dt="2024-05-05T05:31:57.339" v="1224" actId="478"/>
          <ac:spMkLst>
            <pc:docMk/>
            <pc:sldMk cId="829803831" sldId="263"/>
            <ac:spMk id="6" creationId="{73E14C21-A2F5-7556-9EDB-5EE27ECEACD3}"/>
          </ac:spMkLst>
        </pc:spChg>
        <pc:spChg chg="add del mod">
          <ac:chgData name="Aniket Patil" userId="298ba84ff536e5f7" providerId="LiveId" clId="{0ED524E5-DE1F-4BB6-8B78-BB6D6770BB6C}" dt="2024-05-05T11:36:11.713" v="1874" actId="21"/>
          <ac:spMkLst>
            <pc:docMk/>
            <pc:sldMk cId="829803831" sldId="263"/>
            <ac:spMk id="7" creationId="{1386A2E1-94CC-3287-8DDC-880593F1DC14}"/>
          </ac:spMkLst>
        </pc:spChg>
      </pc:sldChg>
      <pc:sldChg chg="addSp modSp new del mod ord">
        <pc:chgData name="Aniket Patil" userId="298ba84ff536e5f7" providerId="LiveId" clId="{0ED524E5-DE1F-4BB6-8B78-BB6D6770BB6C}" dt="2024-05-05T11:34:58.841" v="1860" actId="2696"/>
        <pc:sldMkLst>
          <pc:docMk/>
          <pc:sldMk cId="677970239" sldId="264"/>
        </pc:sldMkLst>
        <pc:spChg chg="add mod">
          <ac:chgData name="Aniket Patil" userId="298ba84ff536e5f7" providerId="LiveId" clId="{0ED524E5-DE1F-4BB6-8B78-BB6D6770BB6C}" dt="2024-05-05T11:34:20.694" v="1852" actId="14100"/>
          <ac:spMkLst>
            <pc:docMk/>
            <pc:sldMk cId="677970239" sldId="264"/>
            <ac:spMk id="3" creationId="{66E41BC7-EB26-6741-238E-C41D9C39FE77}"/>
          </ac:spMkLst>
        </pc:spChg>
      </pc:sldChg>
      <pc:sldChg chg="addSp delSp modSp new del mod">
        <pc:chgData name="Aniket Patil" userId="298ba84ff536e5f7" providerId="LiveId" clId="{0ED524E5-DE1F-4BB6-8B78-BB6D6770BB6C}" dt="2024-05-05T11:39:24.295" v="1912" actId="2696"/>
        <pc:sldMkLst>
          <pc:docMk/>
          <pc:sldMk cId="872085987" sldId="265"/>
        </pc:sldMkLst>
        <pc:spChg chg="add mod">
          <ac:chgData name="Aniket Patil" userId="298ba84ff536e5f7" providerId="LiveId" clId="{0ED524E5-DE1F-4BB6-8B78-BB6D6770BB6C}" dt="2024-05-05T11:38:21.762" v="1896" actId="21"/>
          <ac:spMkLst>
            <pc:docMk/>
            <pc:sldMk cId="872085987" sldId="265"/>
            <ac:spMk id="3" creationId="{4FA3DB37-C1CE-82BC-ECBA-26DBEC376CCC}"/>
          </ac:spMkLst>
        </pc:spChg>
        <pc:spChg chg="add del mod">
          <ac:chgData name="Aniket Patil" userId="298ba84ff536e5f7" providerId="LiveId" clId="{0ED524E5-DE1F-4BB6-8B78-BB6D6770BB6C}" dt="2024-05-05T11:38:58.010" v="1905"/>
          <ac:spMkLst>
            <pc:docMk/>
            <pc:sldMk cId="872085987" sldId="265"/>
            <ac:spMk id="5" creationId="{A0DEBC20-02E9-4C03-FAB1-5AF06F8051D1}"/>
          </ac:spMkLst>
        </pc:spChg>
      </pc:sldChg>
      <pc:sldChg chg="addSp delSp modSp new del mod">
        <pc:chgData name="Aniket Patil" userId="298ba84ff536e5f7" providerId="LiveId" clId="{0ED524E5-DE1F-4BB6-8B78-BB6D6770BB6C}" dt="2024-05-05T11:41:44.993" v="1942" actId="2696"/>
        <pc:sldMkLst>
          <pc:docMk/>
          <pc:sldMk cId="2318913157" sldId="266"/>
        </pc:sldMkLst>
        <pc:spChg chg="add del mod">
          <ac:chgData name="Aniket Patil" userId="298ba84ff536e5f7" providerId="LiveId" clId="{0ED524E5-DE1F-4BB6-8B78-BB6D6770BB6C}" dt="2024-05-05T11:05:54.170" v="1567" actId="21"/>
          <ac:spMkLst>
            <pc:docMk/>
            <pc:sldMk cId="2318913157" sldId="266"/>
            <ac:spMk id="2" creationId="{9C963E0A-E173-83F4-D497-BB12F76B38F9}"/>
          </ac:spMkLst>
        </pc:spChg>
        <pc:spChg chg="add del mod">
          <ac:chgData name="Aniket Patil" userId="298ba84ff536e5f7" providerId="LiveId" clId="{0ED524E5-DE1F-4BB6-8B78-BB6D6770BB6C}" dt="2024-05-05T11:40:05.145" v="1918" actId="21"/>
          <ac:spMkLst>
            <pc:docMk/>
            <pc:sldMk cId="2318913157" sldId="266"/>
            <ac:spMk id="3" creationId="{9E249CFD-D2D1-B0A5-B55F-325F5B356D4E}"/>
          </ac:spMkLst>
        </pc:spChg>
        <pc:spChg chg="add del mod">
          <ac:chgData name="Aniket Patil" userId="298ba84ff536e5f7" providerId="LiveId" clId="{0ED524E5-DE1F-4BB6-8B78-BB6D6770BB6C}" dt="2024-05-05T11:40:37.708" v="1928" actId="21"/>
          <ac:spMkLst>
            <pc:docMk/>
            <pc:sldMk cId="2318913157" sldId="266"/>
            <ac:spMk id="4" creationId="{70B747DB-8928-1144-C48E-2E8A3BB90155}"/>
          </ac:spMkLst>
        </pc:spChg>
        <pc:spChg chg="add del mod">
          <ac:chgData name="Aniket Patil" userId="298ba84ff536e5f7" providerId="LiveId" clId="{0ED524E5-DE1F-4BB6-8B78-BB6D6770BB6C}" dt="2024-05-05T11:41:07.048" v="1934" actId="21"/>
          <ac:spMkLst>
            <pc:docMk/>
            <pc:sldMk cId="2318913157" sldId="266"/>
            <ac:spMk id="7" creationId="{3CAC2F6A-64D5-9314-8F14-A7445679C186}"/>
          </ac:spMkLst>
        </pc:spChg>
        <pc:spChg chg="add del mod">
          <ac:chgData name="Aniket Patil" userId="298ba84ff536e5f7" providerId="LiveId" clId="{0ED524E5-DE1F-4BB6-8B78-BB6D6770BB6C}" dt="2024-05-05T11:41:20.677" v="1937" actId="21"/>
          <ac:spMkLst>
            <pc:docMk/>
            <pc:sldMk cId="2318913157" sldId="266"/>
            <ac:spMk id="9" creationId="{84872B9D-7713-934B-34AB-C4CD1E83DF23}"/>
          </ac:spMkLst>
        </pc:spChg>
        <pc:picChg chg="add del mod">
          <ac:chgData name="Aniket Patil" userId="298ba84ff536e5f7" providerId="LiveId" clId="{0ED524E5-DE1F-4BB6-8B78-BB6D6770BB6C}" dt="2024-05-05T11:40:53.418" v="1931" actId="21"/>
          <ac:picMkLst>
            <pc:docMk/>
            <pc:sldMk cId="2318913157" sldId="266"/>
            <ac:picMk id="5" creationId="{DFFEB945-F4F1-F113-9457-630DA18B568E}"/>
          </ac:picMkLst>
        </pc:picChg>
        <pc:picChg chg="add del mod">
          <ac:chgData name="Aniket Patil" userId="298ba84ff536e5f7" providerId="LiveId" clId="{0ED524E5-DE1F-4BB6-8B78-BB6D6770BB6C}" dt="2024-05-05T11:41:20.677" v="1937" actId="21"/>
          <ac:picMkLst>
            <pc:docMk/>
            <pc:sldMk cId="2318913157" sldId="266"/>
            <ac:picMk id="2051" creationId="{CCA80B6B-C773-701D-5B34-FAB07DA32980}"/>
          </ac:picMkLst>
        </pc:picChg>
      </pc:sldChg>
      <pc:sldChg chg="addSp delSp modSp new del mod">
        <pc:chgData name="Aniket Patil" userId="298ba84ff536e5f7" providerId="LiveId" clId="{0ED524E5-DE1F-4BB6-8B78-BB6D6770BB6C}" dt="2024-05-05T11:44:23.325" v="1964" actId="2696"/>
        <pc:sldMkLst>
          <pc:docMk/>
          <pc:sldMk cId="1606987587" sldId="267"/>
        </pc:sldMkLst>
        <pc:spChg chg="add mod">
          <ac:chgData name="Aniket Patil" userId="298ba84ff536e5f7" providerId="LiveId" clId="{0ED524E5-DE1F-4BB6-8B78-BB6D6770BB6C}" dt="2024-05-05T11:08:09.517" v="1580" actId="20577"/>
          <ac:spMkLst>
            <pc:docMk/>
            <pc:sldMk cId="1606987587" sldId="267"/>
            <ac:spMk id="3" creationId="{54270AD8-0A86-A08E-29DC-E09279E4311B}"/>
          </ac:spMkLst>
        </pc:spChg>
        <pc:spChg chg="add del mod">
          <ac:chgData name="Aniket Patil" userId="298ba84ff536e5f7" providerId="LiveId" clId="{0ED524E5-DE1F-4BB6-8B78-BB6D6770BB6C}" dt="2024-05-05T11:43:02.778" v="1951" actId="21"/>
          <ac:spMkLst>
            <pc:docMk/>
            <pc:sldMk cId="1606987587" sldId="267"/>
            <ac:spMk id="6" creationId="{9C963E0A-E173-83F4-D497-BB12F76B38F9}"/>
          </ac:spMkLst>
        </pc:spChg>
        <pc:spChg chg="add del mod">
          <ac:chgData name="Aniket Patil" userId="298ba84ff536e5f7" providerId="LiveId" clId="{0ED524E5-DE1F-4BB6-8B78-BB6D6770BB6C}" dt="2024-05-05T11:43:28.871" v="1955" actId="21"/>
          <ac:spMkLst>
            <pc:docMk/>
            <pc:sldMk cId="1606987587" sldId="267"/>
            <ac:spMk id="7" creationId="{265EE511-8FB3-E222-F17B-0A7A99F89F07}"/>
          </ac:spMkLst>
        </pc:spChg>
        <pc:spChg chg="add del mod">
          <ac:chgData name="Aniket Patil" userId="298ba84ff536e5f7" providerId="LiveId" clId="{0ED524E5-DE1F-4BB6-8B78-BB6D6770BB6C}" dt="2024-05-05T11:43:45.874" v="1958" actId="21"/>
          <ac:spMkLst>
            <pc:docMk/>
            <pc:sldMk cId="1606987587" sldId="267"/>
            <ac:spMk id="9" creationId="{7BA4C5FF-16B5-2684-326E-3827F7B29971}"/>
          </ac:spMkLst>
        </pc:spChg>
        <pc:picChg chg="add del mod">
          <ac:chgData name="Aniket Patil" userId="298ba84ff536e5f7" providerId="LiveId" clId="{0ED524E5-DE1F-4BB6-8B78-BB6D6770BB6C}" dt="2024-05-05T11:02:51.250" v="1544" actId="21"/>
          <ac:picMkLst>
            <pc:docMk/>
            <pc:sldMk cId="1606987587" sldId="267"/>
            <ac:picMk id="2" creationId="{3D3B9982-402A-59C4-4C9D-4660184A8BE5}"/>
          </ac:picMkLst>
        </pc:picChg>
        <pc:picChg chg="add del mod">
          <ac:chgData name="Aniket Patil" userId="298ba84ff536e5f7" providerId="LiveId" clId="{0ED524E5-DE1F-4BB6-8B78-BB6D6770BB6C}" dt="2024-05-05T11:43:02.778" v="1951" actId="21"/>
          <ac:picMkLst>
            <pc:docMk/>
            <pc:sldMk cId="1606987587" sldId="267"/>
            <ac:picMk id="4" creationId="{5D5BFA0A-E967-3501-8467-5E02E818333B}"/>
          </ac:picMkLst>
        </pc:picChg>
        <pc:picChg chg="add del mod">
          <ac:chgData name="Aniket Patil" userId="298ba84ff536e5f7" providerId="LiveId" clId="{0ED524E5-DE1F-4BB6-8B78-BB6D6770BB6C}" dt="2024-05-05T11:43:28.871" v="1955" actId="21"/>
          <ac:picMkLst>
            <pc:docMk/>
            <pc:sldMk cId="1606987587" sldId="267"/>
            <ac:picMk id="5" creationId="{0DF3C5E6-FC6D-E0FE-2DE1-08AB4B324694}"/>
          </ac:picMkLst>
        </pc:picChg>
      </pc:sldChg>
      <pc:sldChg chg="addSp delSp modSp new del mod ord">
        <pc:chgData name="Aniket Patil" userId="298ba84ff536e5f7" providerId="LiveId" clId="{0ED524E5-DE1F-4BB6-8B78-BB6D6770BB6C}" dt="2024-05-05T12:00:28.741" v="2624" actId="2696"/>
        <pc:sldMkLst>
          <pc:docMk/>
          <pc:sldMk cId="3674887616" sldId="268"/>
        </pc:sldMkLst>
        <pc:spChg chg="add del mod">
          <ac:chgData name="Aniket Patil" userId="298ba84ff536e5f7" providerId="LiveId" clId="{0ED524E5-DE1F-4BB6-8B78-BB6D6770BB6C}" dt="2024-05-05T11:19:49.491" v="1686" actId="478"/>
          <ac:spMkLst>
            <pc:docMk/>
            <pc:sldMk cId="3674887616" sldId="268"/>
            <ac:spMk id="2" creationId="{22172E1F-AB5A-E6E2-88C4-8DD11510A3D5}"/>
          </ac:spMkLst>
        </pc:spChg>
        <pc:spChg chg="add del mod">
          <ac:chgData name="Aniket Patil" userId="298ba84ff536e5f7" providerId="LiveId" clId="{0ED524E5-DE1F-4BB6-8B78-BB6D6770BB6C}" dt="2024-05-05T11:19:45.063" v="1683" actId="478"/>
          <ac:spMkLst>
            <pc:docMk/>
            <pc:sldMk cId="3674887616" sldId="268"/>
            <ac:spMk id="3" creationId="{18F8676A-3B3C-8CF7-ECF4-7152C6D1EEB9}"/>
          </ac:spMkLst>
        </pc:spChg>
        <pc:spChg chg="add del mod">
          <ac:chgData name="Aniket Patil" userId="298ba84ff536e5f7" providerId="LiveId" clId="{0ED524E5-DE1F-4BB6-8B78-BB6D6770BB6C}" dt="2024-05-05T11:19:47.559" v="1685" actId="478"/>
          <ac:spMkLst>
            <pc:docMk/>
            <pc:sldMk cId="3674887616" sldId="268"/>
            <ac:spMk id="4" creationId="{A339ED12-06FF-C351-AAA3-B70F148D7C34}"/>
          </ac:spMkLst>
        </pc:spChg>
        <pc:spChg chg="add del mod">
          <ac:chgData name="Aniket Patil" userId="298ba84ff536e5f7" providerId="LiveId" clId="{0ED524E5-DE1F-4BB6-8B78-BB6D6770BB6C}" dt="2024-05-05T11:20:05.332" v="1688" actId="478"/>
          <ac:spMkLst>
            <pc:docMk/>
            <pc:sldMk cId="3674887616" sldId="268"/>
            <ac:spMk id="5" creationId="{2F1D3077-7F4B-9230-CD00-44D6B8D2A41B}"/>
          </ac:spMkLst>
        </pc:spChg>
        <pc:spChg chg="add del mod">
          <ac:chgData name="Aniket Patil" userId="298ba84ff536e5f7" providerId="LiveId" clId="{0ED524E5-DE1F-4BB6-8B78-BB6D6770BB6C}" dt="2024-05-05T11:47:14.291" v="2006"/>
          <ac:spMkLst>
            <pc:docMk/>
            <pc:sldMk cId="3674887616" sldId="268"/>
            <ac:spMk id="7" creationId="{6E200F37-C5DB-E67D-7FE7-720B0EE9FB8A}"/>
          </ac:spMkLst>
        </pc:spChg>
      </pc:sldChg>
      <pc:sldChg chg="addSp delSp modSp add del mod">
        <pc:chgData name="Aniket Patil" userId="298ba84ff536e5f7" providerId="LiveId" clId="{0ED524E5-DE1F-4BB6-8B78-BB6D6770BB6C}" dt="2024-05-05T11:46:06.487" v="2002" actId="2696"/>
        <pc:sldMkLst>
          <pc:docMk/>
          <pc:sldMk cId="4023513136" sldId="269"/>
        </pc:sldMkLst>
        <pc:spChg chg="mod">
          <ac:chgData name="Aniket Patil" userId="298ba84ff536e5f7" providerId="LiveId" clId="{0ED524E5-DE1F-4BB6-8B78-BB6D6770BB6C}" dt="2024-05-05T11:08:14.228" v="1581" actId="20577"/>
          <ac:spMkLst>
            <pc:docMk/>
            <pc:sldMk cId="4023513136" sldId="269"/>
            <ac:spMk id="3" creationId="{54270AD8-0A86-A08E-29DC-E09279E4311B}"/>
          </ac:spMkLst>
        </pc:spChg>
        <pc:spChg chg="add del">
          <ac:chgData name="Aniket Patil" userId="298ba84ff536e5f7" providerId="LiveId" clId="{0ED524E5-DE1F-4BB6-8B78-BB6D6770BB6C}" dt="2024-05-05T11:45:43.419" v="1996" actId="21"/>
          <ac:spMkLst>
            <pc:docMk/>
            <pc:sldMk cId="4023513136" sldId="269"/>
            <ac:spMk id="6" creationId="{9C963E0A-E173-83F4-D497-BB12F76B38F9}"/>
          </ac:spMkLst>
        </pc:spChg>
        <pc:spChg chg="add mod">
          <ac:chgData name="Aniket Patil" userId="298ba84ff536e5f7" providerId="LiveId" clId="{0ED524E5-DE1F-4BB6-8B78-BB6D6770BB6C}" dt="2024-05-05T11:08:35.830" v="1585" actId="1076"/>
          <ac:spMkLst>
            <pc:docMk/>
            <pc:sldMk cId="4023513136" sldId="269"/>
            <ac:spMk id="8" creationId="{45587BA3-8608-E96E-5B0B-AC26700DC43B}"/>
          </ac:spMkLst>
        </pc:spChg>
        <pc:spChg chg="del">
          <ac:chgData name="Aniket Patil" userId="298ba84ff536e5f7" providerId="LiveId" clId="{0ED524E5-DE1F-4BB6-8B78-BB6D6770BB6C}" dt="2024-05-05T11:08:30.352" v="1582" actId="478"/>
          <ac:spMkLst>
            <pc:docMk/>
            <pc:sldMk cId="4023513136" sldId="269"/>
            <ac:spMk id="9" creationId="{7BA4C5FF-16B5-2684-326E-3827F7B29971}"/>
          </ac:spMkLst>
        </pc:spChg>
        <pc:picChg chg="del">
          <ac:chgData name="Aniket Patil" userId="298ba84ff536e5f7" providerId="LiveId" clId="{0ED524E5-DE1F-4BB6-8B78-BB6D6770BB6C}" dt="2024-05-05T11:08:40.133" v="1586" actId="478"/>
          <ac:picMkLst>
            <pc:docMk/>
            <pc:sldMk cId="4023513136" sldId="269"/>
            <ac:picMk id="4" creationId="{5D5BFA0A-E967-3501-8467-5E02E818333B}"/>
          </ac:picMkLst>
        </pc:picChg>
        <pc:picChg chg="del">
          <ac:chgData name="Aniket Patil" userId="298ba84ff536e5f7" providerId="LiveId" clId="{0ED524E5-DE1F-4BB6-8B78-BB6D6770BB6C}" dt="2024-05-05T11:08:43.023" v="1587" actId="478"/>
          <ac:picMkLst>
            <pc:docMk/>
            <pc:sldMk cId="4023513136" sldId="269"/>
            <ac:picMk id="5" creationId="{0DF3C5E6-FC6D-E0FE-2DE1-08AB4B324694}"/>
          </ac:picMkLst>
        </pc:picChg>
        <pc:picChg chg="add del mod">
          <ac:chgData name="Aniket Patil" userId="298ba84ff536e5f7" providerId="LiveId" clId="{0ED524E5-DE1F-4BB6-8B78-BB6D6770BB6C}" dt="2024-05-05T11:45:43.419" v="1996" actId="21"/>
          <ac:picMkLst>
            <pc:docMk/>
            <pc:sldMk cId="4023513136" sldId="269"/>
            <ac:picMk id="10" creationId="{356120FE-EC15-E1D3-6B04-5EB498F2D8D3}"/>
          </ac:picMkLst>
        </pc:picChg>
        <pc:picChg chg="add mod">
          <ac:chgData name="Aniket Patil" userId="298ba84ff536e5f7" providerId="LiveId" clId="{0ED524E5-DE1F-4BB6-8B78-BB6D6770BB6C}" dt="2024-05-05T11:09:16.404" v="1593" actId="14100"/>
          <ac:picMkLst>
            <pc:docMk/>
            <pc:sldMk cId="4023513136" sldId="269"/>
            <ac:picMk id="1026" creationId="{FEF9D973-7B84-5F69-86FC-1C362BD82945}"/>
          </ac:picMkLst>
        </pc:picChg>
        <pc:picChg chg="add del mod">
          <ac:chgData name="Aniket Patil" userId="298ba84ff536e5f7" providerId="LiveId" clId="{0ED524E5-DE1F-4BB6-8B78-BB6D6770BB6C}" dt="2024-05-05T11:45:56.669" v="1999" actId="21"/>
          <ac:picMkLst>
            <pc:docMk/>
            <pc:sldMk cId="4023513136" sldId="269"/>
            <ac:picMk id="1028" creationId="{7D4AA6E8-006F-8B18-6ED0-BDA3B440A72E}"/>
          </ac:picMkLst>
        </pc:picChg>
      </pc:sldChg>
      <pc:sldChg chg="addSp delSp modSp mod">
        <pc:chgData name="Aniket Patil" userId="298ba84ff536e5f7" providerId="LiveId" clId="{0ED524E5-DE1F-4BB6-8B78-BB6D6770BB6C}" dt="2024-05-05T11:48:09.434" v="2016" actId="207"/>
        <pc:sldMkLst>
          <pc:docMk/>
          <pc:sldMk cId="3000898256" sldId="270"/>
        </pc:sldMkLst>
        <pc:spChg chg="del mod">
          <ac:chgData name="Aniket Patil" userId="298ba84ff536e5f7" providerId="LiveId" clId="{0ED524E5-DE1F-4BB6-8B78-BB6D6770BB6C}" dt="2024-05-05T11:30:20.431" v="1811" actId="478"/>
          <ac:spMkLst>
            <pc:docMk/>
            <pc:sldMk cId="3000898256" sldId="270"/>
            <ac:spMk id="3" creationId="{FB181858-3ECE-5A24-7F08-D660249111ED}"/>
          </ac:spMkLst>
        </pc:spChg>
        <pc:spChg chg="add mod">
          <ac:chgData name="Aniket Patil" userId="298ba84ff536e5f7" providerId="LiveId" clId="{0ED524E5-DE1F-4BB6-8B78-BB6D6770BB6C}" dt="2024-05-05T11:30:51.613" v="1819" actId="1076"/>
          <ac:spMkLst>
            <pc:docMk/>
            <pc:sldMk cId="3000898256" sldId="270"/>
            <ac:spMk id="4" creationId="{4E0C6AF9-076D-C73E-564F-375A326DB490}"/>
          </ac:spMkLst>
        </pc:spChg>
        <pc:spChg chg="mod">
          <ac:chgData name="Aniket Patil" userId="298ba84ff536e5f7" providerId="LiveId" clId="{0ED524E5-DE1F-4BB6-8B78-BB6D6770BB6C}" dt="2024-05-05T11:48:09.434" v="2016" actId="207"/>
          <ac:spMkLst>
            <pc:docMk/>
            <pc:sldMk cId="3000898256" sldId="270"/>
            <ac:spMk id="8" creationId="{B419E53B-2BCB-015B-AB70-FE505D5ECC77}"/>
          </ac:spMkLst>
        </pc:spChg>
      </pc:sldChg>
      <pc:sldChg chg="addSp delSp modSp mod">
        <pc:chgData name="Aniket Patil" userId="298ba84ff536e5f7" providerId="LiveId" clId="{0ED524E5-DE1F-4BB6-8B78-BB6D6770BB6C}" dt="2024-05-05T11:48:01.520" v="2014" actId="207"/>
        <pc:sldMkLst>
          <pc:docMk/>
          <pc:sldMk cId="3764822254" sldId="271"/>
        </pc:sldMkLst>
        <pc:spChg chg="add mod">
          <ac:chgData name="Aniket Patil" userId="298ba84ff536e5f7" providerId="LiveId" clId="{0ED524E5-DE1F-4BB6-8B78-BB6D6770BB6C}" dt="2024-05-05T11:32:07.790" v="1835" actId="1076"/>
          <ac:spMkLst>
            <pc:docMk/>
            <pc:sldMk cId="3764822254" sldId="271"/>
            <ac:spMk id="3" creationId="{635E9080-4926-B441-8729-00445A83115A}"/>
          </ac:spMkLst>
        </pc:spChg>
        <pc:spChg chg="del">
          <ac:chgData name="Aniket Patil" userId="298ba84ff536e5f7" providerId="LiveId" clId="{0ED524E5-DE1F-4BB6-8B78-BB6D6770BB6C}" dt="2024-05-05T11:31:22.972" v="1824" actId="478"/>
          <ac:spMkLst>
            <pc:docMk/>
            <pc:sldMk cId="3764822254" sldId="271"/>
            <ac:spMk id="4" creationId="{4E0C6AF9-076D-C73E-564F-375A326DB490}"/>
          </ac:spMkLst>
        </pc:spChg>
        <pc:spChg chg="mod">
          <ac:chgData name="Aniket Patil" userId="298ba84ff536e5f7" providerId="LiveId" clId="{0ED524E5-DE1F-4BB6-8B78-BB6D6770BB6C}" dt="2024-05-05T11:48:01.520" v="2014" actId="207"/>
          <ac:spMkLst>
            <pc:docMk/>
            <pc:sldMk cId="3764822254" sldId="271"/>
            <ac:spMk id="8" creationId="{B419E53B-2BCB-015B-AB70-FE505D5ECC77}"/>
          </ac:spMkLst>
        </pc:spChg>
      </pc:sldChg>
      <pc:sldChg chg="addSp delSp modSp mod">
        <pc:chgData name="Aniket Patil" userId="298ba84ff536e5f7" providerId="LiveId" clId="{0ED524E5-DE1F-4BB6-8B78-BB6D6770BB6C}" dt="2024-05-05T11:48:05.240" v="2015" actId="207"/>
        <pc:sldMkLst>
          <pc:docMk/>
          <pc:sldMk cId="2845403726" sldId="272"/>
        </pc:sldMkLst>
        <pc:spChg chg="del">
          <ac:chgData name="Aniket Patil" userId="298ba84ff536e5f7" providerId="LiveId" clId="{0ED524E5-DE1F-4BB6-8B78-BB6D6770BB6C}" dt="2024-05-05T11:32:52.754" v="1838" actId="478"/>
          <ac:spMkLst>
            <pc:docMk/>
            <pc:sldMk cId="2845403726" sldId="272"/>
            <ac:spMk id="3" creationId="{635E9080-4926-B441-8729-00445A83115A}"/>
          </ac:spMkLst>
        </pc:spChg>
        <pc:spChg chg="add mod">
          <ac:chgData name="Aniket Patil" userId="298ba84ff536e5f7" providerId="LiveId" clId="{0ED524E5-DE1F-4BB6-8B78-BB6D6770BB6C}" dt="2024-05-05T11:33:48.144" v="1846" actId="20577"/>
          <ac:spMkLst>
            <pc:docMk/>
            <pc:sldMk cId="2845403726" sldId="272"/>
            <ac:spMk id="4" creationId="{C1971E37-7C6D-7E25-1D25-4B35B8C87655}"/>
          </ac:spMkLst>
        </pc:spChg>
        <pc:spChg chg="mod">
          <ac:chgData name="Aniket Patil" userId="298ba84ff536e5f7" providerId="LiveId" clId="{0ED524E5-DE1F-4BB6-8B78-BB6D6770BB6C}" dt="2024-05-05T11:48:05.240" v="2015" actId="207"/>
          <ac:spMkLst>
            <pc:docMk/>
            <pc:sldMk cId="2845403726" sldId="272"/>
            <ac:spMk id="8" creationId="{B419E53B-2BCB-015B-AB70-FE505D5ECC77}"/>
          </ac:spMkLst>
        </pc:spChg>
      </pc:sldChg>
      <pc:sldChg chg="addSp delSp modSp add mod">
        <pc:chgData name="Aniket Patil" userId="298ba84ff536e5f7" providerId="LiveId" clId="{0ED524E5-DE1F-4BB6-8B78-BB6D6770BB6C}" dt="2024-05-05T11:47:56.790" v="2013" actId="207"/>
        <pc:sldMkLst>
          <pc:docMk/>
          <pc:sldMk cId="288247284" sldId="273"/>
        </pc:sldMkLst>
        <pc:spChg chg="add mod">
          <ac:chgData name="Aniket Patil" userId="298ba84ff536e5f7" providerId="LiveId" clId="{0ED524E5-DE1F-4BB6-8B78-BB6D6770BB6C}" dt="2024-05-05T11:37:40.652" v="1891" actId="20577"/>
          <ac:spMkLst>
            <pc:docMk/>
            <pc:sldMk cId="288247284" sldId="273"/>
            <ac:spMk id="2" creationId="{59830C48-6D5D-0B99-6A96-70E7F57E94C8}"/>
          </ac:spMkLst>
        </pc:spChg>
        <pc:spChg chg="del mod">
          <ac:chgData name="Aniket Patil" userId="298ba84ff536e5f7" providerId="LiveId" clId="{0ED524E5-DE1F-4BB6-8B78-BB6D6770BB6C}" dt="2024-05-05T11:34:37.729" v="1855" actId="478"/>
          <ac:spMkLst>
            <pc:docMk/>
            <pc:sldMk cId="288247284" sldId="273"/>
            <ac:spMk id="4" creationId="{C1971E37-7C6D-7E25-1D25-4B35B8C87655}"/>
          </ac:spMkLst>
        </pc:spChg>
        <pc:spChg chg="mod">
          <ac:chgData name="Aniket Patil" userId="298ba84ff536e5f7" providerId="LiveId" clId="{0ED524E5-DE1F-4BB6-8B78-BB6D6770BB6C}" dt="2024-05-05T11:47:56.790" v="2013" actId="207"/>
          <ac:spMkLst>
            <pc:docMk/>
            <pc:sldMk cId="288247284" sldId="273"/>
            <ac:spMk id="8" creationId="{B419E53B-2BCB-015B-AB70-FE505D5ECC77}"/>
          </ac:spMkLst>
        </pc:spChg>
      </pc:sldChg>
      <pc:sldChg chg="addSp delSp modSp add mod">
        <pc:chgData name="Aniket Patil" userId="298ba84ff536e5f7" providerId="LiveId" clId="{0ED524E5-DE1F-4BB6-8B78-BB6D6770BB6C}" dt="2024-05-05T12:04:50.351" v="2865"/>
        <pc:sldMkLst>
          <pc:docMk/>
          <pc:sldMk cId="2171049530" sldId="274"/>
        </pc:sldMkLst>
        <pc:spChg chg="del">
          <ac:chgData name="Aniket Patil" userId="298ba84ff536e5f7" providerId="LiveId" clId="{0ED524E5-DE1F-4BB6-8B78-BB6D6770BB6C}" dt="2024-05-05T11:36:06.619" v="1873" actId="478"/>
          <ac:spMkLst>
            <pc:docMk/>
            <pc:sldMk cId="2171049530" sldId="274"/>
            <ac:spMk id="2" creationId="{59830C48-6D5D-0B99-6A96-70E7F57E94C8}"/>
          </ac:spMkLst>
        </pc:spChg>
        <pc:spChg chg="add mod">
          <ac:chgData name="Aniket Patil" userId="298ba84ff536e5f7" providerId="LiveId" clId="{0ED524E5-DE1F-4BB6-8B78-BB6D6770BB6C}" dt="2024-05-05T12:04:50.351" v="2865"/>
          <ac:spMkLst>
            <pc:docMk/>
            <pc:sldMk cId="2171049530" sldId="274"/>
            <ac:spMk id="4" creationId="{5906306D-026E-6C78-5C3D-5D703BE7BC23}"/>
          </ac:spMkLst>
        </pc:spChg>
        <pc:spChg chg="add mod">
          <ac:chgData name="Aniket Patil" userId="298ba84ff536e5f7" providerId="LiveId" clId="{0ED524E5-DE1F-4BB6-8B78-BB6D6770BB6C}" dt="2024-05-05T11:36:28.078" v="1877" actId="1076"/>
          <ac:spMkLst>
            <pc:docMk/>
            <pc:sldMk cId="2171049530" sldId="274"/>
            <ac:spMk id="7" creationId="{1386A2E1-94CC-3287-8DDC-880593F1DC14}"/>
          </ac:spMkLst>
        </pc:spChg>
        <pc:spChg chg="del mod">
          <ac:chgData name="Aniket Patil" userId="298ba84ff536e5f7" providerId="LiveId" clId="{0ED524E5-DE1F-4BB6-8B78-BB6D6770BB6C}" dt="2024-05-05T11:35:33.581" v="1866" actId="478"/>
          <ac:spMkLst>
            <pc:docMk/>
            <pc:sldMk cId="2171049530" sldId="274"/>
            <ac:spMk id="8" creationId="{B419E53B-2BCB-015B-AB70-FE505D5ECC77}"/>
          </ac:spMkLst>
        </pc:spChg>
      </pc:sldChg>
      <pc:sldChg chg="addSp delSp modSp add mod">
        <pc:chgData name="Aniket Patil" userId="298ba84ff536e5f7" providerId="LiveId" clId="{0ED524E5-DE1F-4BB6-8B78-BB6D6770BB6C}" dt="2024-05-05T12:05:05.342" v="2868" actId="14100"/>
        <pc:sldMkLst>
          <pc:docMk/>
          <pc:sldMk cId="3620202295" sldId="275"/>
        </pc:sldMkLst>
        <pc:spChg chg="add mod">
          <ac:chgData name="Aniket Patil" userId="298ba84ff536e5f7" providerId="LiveId" clId="{0ED524E5-DE1F-4BB6-8B78-BB6D6770BB6C}" dt="2024-05-05T11:39:13.876" v="1910" actId="1076"/>
          <ac:spMkLst>
            <pc:docMk/>
            <pc:sldMk cId="3620202295" sldId="275"/>
            <ac:spMk id="3" creationId="{01F14A35-6DBD-5B0A-11B4-A59AAF82827F}"/>
          </ac:spMkLst>
        </pc:spChg>
        <pc:spChg chg="mod">
          <ac:chgData name="Aniket Patil" userId="298ba84ff536e5f7" providerId="LiveId" clId="{0ED524E5-DE1F-4BB6-8B78-BB6D6770BB6C}" dt="2024-05-05T12:05:05.342" v="2868" actId="14100"/>
          <ac:spMkLst>
            <pc:docMk/>
            <pc:sldMk cId="3620202295" sldId="275"/>
            <ac:spMk id="4" creationId="{5906306D-026E-6C78-5C3D-5D703BE7BC23}"/>
          </ac:spMkLst>
        </pc:spChg>
        <pc:spChg chg="del">
          <ac:chgData name="Aniket Patil" userId="298ba84ff536e5f7" providerId="LiveId" clId="{0ED524E5-DE1F-4BB6-8B78-BB6D6770BB6C}" dt="2024-05-05T11:38:40.757" v="1902" actId="478"/>
          <ac:spMkLst>
            <pc:docMk/>
            <pc:sldMk cId="3620202295" sldId="275"/>
            <ac:spMk id="7" creationId="{1386A2E1-94CC-3287-8DDC-880593F1DC14}"/>
          </ac:spMkLst>
        </pc:spChg>
      </pc:sldChg>
      <pc:sldChg chg="add del">
        <pc:chgData name="Aniket Patil" userId="298ba84ff536e5f7" providerId="LiveId" clId="{0ED524E5-DE1F-4BB6-8B78-BB6D6770BB6C}" dt="2024-05-05T11:39:26.307" v="1913" actId="2696"/>
        <pc:sldMkLst>
          <pc:docMk/>
          <pc:sldMk cId="3203448926" sldId="276"/>
        </pc:sldMkLst>
      </pc:sldChg>
      <pc:sldChg chg="addSp delSp modSp add mod">
        <pc:chgData name="Aniket Patil" userId="298ba84ff536e5f7" providerId="LiveId" clId="{0ED524E5-DE1F-4BB6-8B78-BB6D6770BB6C}" dt="2024-05-05T12:05:56.965" v="2878"/>
        <pc:sldMkLst>
          <pc:docMk/>
          <pc:sldMk cId="3449528700" sldId="276"/>
        </pc:sldMkLst>
        <pc:spChg chg="add mod">
          <ac:chgData name="Aniket Patil" userId="298ba84ff536e5f7" providerId="LiveId" clId="{0ED524E5-DE1F-4BB6-8B78-BB6D6770BB6C}" dt="2024-05-05T12:05:56.965" v="2878"/>
          <ac:spMkLst>
            <pc:docMk/>
            <pc:sldMk cId="3449528700" sldId="276"/>
            <ac:spMk id="2" creationId="{9E249CFD-D2D1-B0A5-B55F-325F5B356D4E}"/>
          </ac:spMkLst>
        </pc:spChg>
        <pc:spChg chg="del">
          <ac:chgData name="Aniket Patil" userId="298ba84ff536e5f7" providerId="LiveId" clId="{0ED524E5-DE1F-4BB6-8B78-BB6D6770BB6C}" dt="2024-05-05T11:40:01.839" v="1916" actId="21"/>
          <ac:spMkLst>
            <pc:docMk/>
            <pc:sldMk cId="3449528700" sldId="276"/>
            <ac:spMk id="3" creationId="{01F14A35-6DBD-5B0A-11B4-A59AAF82827F}"/>
          </ac:spMkLst>
        </pc:spChg>
        <pc:spChg chg="del">
          <ac:chgData name="Aniket Patil" userId="298ba84ff536e5f7" providerId="LiveId" clId="{0ED524E5-DE1F-4BB6-8B78-BB6D6770BB6C}" dt="2024-05-05T11:39:59.584" v="1915" actId="21"/>
          <ac:spMkLst>
            <pc:docMk/>
            <pc:sldMk cId="3449528700" sldId="276"/>
            <ac:spMk id="4" creationId="{5906306D-026E-6C78-5C3D-5D703BE7BC23}"/>
          </ac:spMkLst>
        </pc:spChg>
        <pc:spChg chg="add mod">
          <ac:chgData name="Aniket Patil" userId="298ba84ff536e5f7" providerId="LiveId" clId="{0ED524E5-DE1F-4BB6-8B78-BB6D6770BB6C}" dt="2024-05-05T11:41:34.756" v="1940" actId="1076"/>
          <ac:spMkLst>
            <pc:docMk/>
            <pc:sldMk cId="3449528700" sldId="276"/>
            <ac:spMk id="5" creationId="{70B747DB-8928-1144-C48E-2E8A3BB90155}"/>
          </ac:spMkLst>
        </pc:spChg>
        <pc:spChg chg="add mod">
          <ac:chgData name="Aniket Patil" userId="298ba84ff536e5f7" providerId="LiveId" clId="{0ED524E5-DE1F-4BB6-8B78-BB6D6770BB6C}" dt="2024-05-05T11:41:15.416" v="1936" actId="1076"/>
          <ac:spMkLst>
            <pc:docMk/>
            <pc:sldMk cId="3449528700" sldId="276"/>
            <ac:spMk id="7" creationId="{3CAC2F6A-64D5-9314-8F14-A7445679C186}"/>
          </ac:spMkLst>
        </pc:spChg>
        <pc:spChg chg="add mod">
          <ac:chgData name="Aniket Patil" userId="298ba84ff536e5f7" providerId="LiveId" clId="{0ED524E5-DE1F-4BB6-8B78-BB6D6770BB6C}" dt="2024-05-05T11:41:29.355" v="1939" actId="1076"/>
          <ac:spMkLst>
            <pc:docMk/>
            <pc:sldMk cId="3449528700" sldId="276"/>
            <ac:spMk id="9" creationId="{84872B9D-7713-934B-34AB-C4CD1E83DF23}"/>
          </ac:spMkLst>
        </pc:spChg>
        <pc:picChg chg="add mod">
          <ac:chgData name="Aniket Patil" userId="298ba84ff536e5f7" providerId="LiveId" clId="{0ED524E5-DE1F-4BB6-8B78-BB6D6770BB6C}" dt="2024-05-05T11:41:02.733" v="1933" actId="1076"/>
          <ac:picMkLst>
            <pc:docMk/>
            <pc:sldMk cId="3449528700" sldId="276"/>
            <ac:picMk id="6" creationId="{DFFEB945-F4F1-F113-9457-630DA18B568E}"/>
          </ac:picMkLst>
        </pc:picChg>
        <pc:picChg chg="add mod">
          <ac:chgData name="Aniket Patil" userId="298ba84ff536e5f7" providerId="LiveId" clId="{0ED524E5-DE1F-4BB6-8B78-BB6D6770BB6C}" dt="2024-05-05T11:41:29.355" v="1939" actId="1076"/>
          <ac:picMkLst>
            <pc:docMk/>
            <pc:sldMk cId="3449528700" sldId="276"/>
            <ac:picMk id="2051" creationId="{CCA80B6B-C773-701D-5B34-FAB07DA32980}"/>
          </ac:picMkLst>
        </pc:picChg>
      </pc:sldChg>
      <pc:sldChg chg="addSp delSp modSp add mod">
        <pc:chgData name="Aniket Patil" userId="298ba84ff536e5f7" providerId="LiveId" clId="{0ED524E5-DE1F-4BB6-8B78-BB6D6770BB6C}" dt="2024-05-05T12:06:03.869" v="2879"/>
        <pc:sldMkLst>
          <pc:docMk/>
          <pc:sldMk cId="962098956" sldId="277"/>
        </pc:sldMkLst>
        <pc:spChg chg="mod">
          <ac:chgData name="Aniket Patil" userId="298ba84ff536e5f7" providerId="LiveId" clId="{0ED524E5-DE1F-4BB6-8B78-BB6D6770BB6C}" dt="2024-05-05T12:06:03.869" v="2879"/>
          <ac:spMkLst>
            <pc:docMk/>
            <pc:sldMk cId="962098956" sldId="277"/>
            <ac:spMk id="2" creationId="{9E249CFD-D2D1-B0A5-B55F-325F5B356D4E}"/>
          </ac:spMkLst>
        </pc:spChg>
        <pc:spChg chg="add mod">
          <ac:chgData name="Aniket Patil" userId="298ba84ff536e5f7" providerId="LiveId" clId="{0ED524E5-DE1F-4BB6-8B78-BB6D6770BB6C}" dt="2024-05-05T11:43:24.922" v="1954" actId="1076"/>
          <ac:spMkLst>
            <pc:docMk/>
            <pc:sldMk cId="962098956" sldId="277"/>
            <ac:spMk id="3" creationId="{9C963E0A-E173-83F4-D497-BB12F76B38F9}"/>
          </ac:spMkLst>
        </pc:spChg>
        <pc:spChg chg="del mod">
          <ac:chgData name="Aniket Patil" userId="298ba84ff536e5f7" providerId="LiveId" clId="{0ED524E5-DE1F-4BB6-8B78-BB6D6770BB6C}" dt="2024-05-05T11:42:08.181" v="1950" actId="478"/>
          <ac:spMkLst>
            <pc:docMk/>
            <pc:sldMk cId="962098956" sldId="277"/>
            <ac:spMk id="5" creationId="{70B747DB-8928-1144-C48E-2E8A3BB90155}"/>
          </ac:spMkLst>
        </pc:spChg>
        <pc:spChg chg="del">
          <ac:chgData name="Aniket Patil" userId="298ba84ff536e5f7" providerId="LiveId" clId="{0ED524E5-DE1F-4BB6-8B78-BB6D6770BB6C}" dt="2024-05-05T11:43:17.525" v="1952" actId="478"/>
          <ac:spMkLst>
            <pc:docMk/>
            <pc:sldMk cId="962098956" sldId="277"/>
            <ac:spMk id="7" creationId="{3CAC2F6A-64D5-9314-8F14-A7445679C186}"/>
          </ac:spMkLst>
        </pc:spChg>
        <pc:spChg chg="del">
          <ac:chgData name="Aniket Patil" userId="298ba84ff536e5f7" providerId="LiveId" clId="{0ED524E5-DE1F-4BB6-8B78-BB6D6770BB6C}" dt="2024-05-05T11:43:17.525" v="1952" actId="478"/>
          <ac:spMkLst>
            <pc:docMk/>
            <pc:sldMk cId="962098956" sldId="277"/>
            <ac:spMk id="9" creationId="{84872B9D-7713-934B-34AB-C4CD1E83DF23}"/>
          </ac:spMkLst>
        </pc:spChg>
        <pc:spChg chg="add mod">
          <ac:chgData name="Aniket Patil" userId="298ba84ff536e5f7" providerId="LiveId" clId="{0ED524E5-DE1F-4BB6-8B78-BB6D6770BB6C}" dt="2024-05-05T11:43:34.933" v="1957" actId="1076"/>
          <ac:spMkLst>
            <pc:docMk/>
            <pc:sldMk cId="962098956" sldId="277"/>
            <ac:spMk id="10" creationId="{265EE511-8FB3-E222-F17B-0A7A99F89F07}"/>
          </ac:spMkLst>
        </pc:spChg>
        <pc:spChg chg="add mod">
          <ac:chgData name="Aniket Patil" userId="298ba84ff536e5f7" providerId="LiveId" clId="{0ED524E5-DE1F-4BB6-8B78-BB6D6770BB6C}" dt="2024-05-05T11:44:18.285" v="1963" actId="1076"/>
          <ac:spMkLst>
            <pc:docMk/>
            <pc:sldMk cId="962098956" sldId="277"/>
            <ac:spMk id="11" creationId="{7BA4C5FF-16B5-2684-326E-3827F7B29971}"/>
          </ac:spMkLst>
        </pc:spChg>
        <pc:picChg chg="add mod">
          <ac:chgData name="Aniket Patil" userId="298ba84ff536e5f7" providerId="LiveId" clId="{0ED524E5-DE1F-4BB6-8B78-BB6D6770BB6C}" dt="2024-05-05T11:43:24.922" v="1954" actId="1076"/>
          <ac:picMkLst>
            <pc:docMk/>
            <pc:sldMk cId="962098956" sldId="277"/>
            <ac:picMk id="4" creationId="{5D5BFA0A-E967-3501-8467-5E02E818333B}"/>
          </ac:picMkLst>
        </pc:picChg>
        <pc:picChg chg="del">
          <ac:chgData name="Aniket Patil" userId="298ba84ff536e5f7" providerId="LiveId" clId="{0ED524E5-DE1F-4BB6-8B78-BB6D6770BB6C}" dt="2024-05-05T11:43:17.525" v="1952" actId="478"/>
          <ac:picMkLst>
            <pc:docMk/>
            <pc:sldMk cId="962098956" sldId="277"/>
            <ac:picMk id="6" creationId="{DFFEB945-F4F1-F113-9457-630DA18B568E}"/>
          </ac:picMkLst>
        </pc:picChg>
        <pc:picChg chg="add mod">
          <ac:chgData name="Aniket Patil" userId="298ba84ff536e5f7" providerId="LiveId" clId="{0ED524E5-DE1F-4BB6-8B78-BB6D6770BB6C}" dt="2024-05-05T11:43:34.933" v="1957" actId="1076"/>
          <ac:picMkLst>
            <pc:docMk/>
            <pc:sldMk cId="962098956" sldId="277"/>
            <ac:picMk id="8" creationId="{0DF3C5E6-FC6D-E0FE-2DE1-08AB4B324694}"/>
          </ac:picMkLst>
        </pc:picChg>
        <pc:picChg chg="del">
          <ac:chgData name="Aniket Patil" userId="298ba84ff536e5f7" providerId="LiveId" clId="{0ED524E5-DE1F-4BB6-8B78-BB6D6770BB6C}" dt="2024-05-05T11:43:17.525" v="1952" actId="478"/>
          <ac:picMkLst>
            <pc:docMk/>
            <pc:sldMk cId="962098956" sldId="277"/>
            <ac:picMk id="2051" creationId="{CCA80B6B-C773-701D-5B34-FAB07DA32980}"/>
          </ac:picMkLst>
        </pc:picChg>
      </pc:sldChg>
      <pc:sldChg chg="addSp delSp modSp add mod">
        <pc:chgData name="Aniket Patil" userId="298ba84ff536e5f7" providerId="LiveId" clId="{0ED524E5-DE1F-4BB6-8B78-BB6D6770BB6C}" dt="2024-05-05T12:05:51.704" v="2877"/>
        <pc:sldMkLst>
          <pc:docMk/>
          <pc:sldMk cId="3594527890" sldId="278"/>
        </pc:sldMkLst>
        <pc:spChg chg="mod">
          <ac:chgData name="Aniket Patil" userId="298ba84ff536e5f7" providerId="LiveId" clId="{0ED524E5-DE1F-4BB6-8B78-BB6D6770BB6C}" dt="2024-05-05T12:05:51.704" v="2877"/>
          <ac:spMkLst>
            <pc:docMk/>
            <pc:sldMk cId="3594527890" sldId="278"/>
            <ac:spMk id="2" creationId="{9E249CFD-D2D1-B0A5-B55F-325F5B356D4E}"/>
          </ac:spMkLst>
        </pc:spChg>
        <pc:spChg chg="del mod">
          <ac:chgData name="Aniket Patil" userId="298ba84ff536e5f7" providerId="LiveId" clId="{0ED524E5-DE1F-4BB6-8B78-BB6D6770BB6C}" dt="2024-05-05T11:44:55.529" v="1983" actId="478"/>
          <ac:spMkLst>
            <pc:docMk/>
            <pc:sldMk cId="3594527890" sldId="278"/>
            <ac:spMk id="3" creationId="{9C963E0A-E173-83F4-D497-BB12F76B38F9}"/>
          </ac:spMkLst>
        </pc:spChg>
        <pc:spChg chg="add mod">
          <ac:chgData name="Aniket Patil" userId="298ba84ff536e5f7" providerId="LiveId" clId="{0ED524E5-DE1F-4BB6-8B78-BB6D6770BB6C}" dt="2024-05-05T11:45:28.254" v="1990" actId="1076"/>
          <ac:spMkLst>
            <pc:docMk/>
            <pc:sldMk cId="3594527890" sldId="278"/>
            <ac:spMk id="5" creationId="{051872DC-6650-85B0-77BC-434FA0A15F56}"/>
          </ac:spMkLst>
        </pc:spChg>
        <pc:spChg chg="add mod">
          <ac:chgData name="Aniket Patil" userId="298ba84ff536e5f7" providerId="LiveId" clId="{0ED524E5-DE1F-4BB6-8B78-BB6D6770BB6C}" dt="2024-05-05T11:45:52.430" v="1998" actId="1076"/>
          <ac:spMkLst>
            <pc:docMk/>
            <pc:sldMk cId="3594527890" sldId="278"/>
            <ac:spMk id="6" creationId="{9C963E0A-E173-83F4-D497-BB12F76B38F9}"/>
          </ac:spMkLst>
        </pc:spChg>
        <pc:spChg chg="add del">
          <ac:chgData name="Aniket Patil" userId="298ba84ff536e5f7" providerId="LiveId" clId="{0ED524E5-DE1F-4BB6-8B78-BB6D6770BB6C}" dt="2024-05-05T11:45:06.903" v="1985" actId="478"/>
          <ac:spMkLst>
            <pc:docMk/>
            <pc:sldMk cId="3594527890" sldId="278"/>
            <ac:spMk id="10" creationId="{265EE511-8FB3-E222-F17B-0A7A99F89F07}"/>
          </ac:spMkLst>
        </pc:spChg>
        <pc:spChg chg="del">
          <ac:chgData name="Aniket Patil" userId="298ba84ff536e5f7" providerId="LiveId" clId="{0ED524E5-DE1F-4BB6-8B78-BB6D6770BB6C}" dt="2024-05-05T11:44:44.063" v="1978" actId="478"/>
          <ac:spMkLst>
            <pc:docMk/>
            <pc:sldMk cId="3594527890" sldId="278"/>
            <ac:spMk id="11" creationId="{7BA4C5FF-16B5-2684-326E-3827F7B29971}"/>
          </ac:spMkLst>
        </pc:spChg>
        <pc:picChg chg="del">
          <ac:chgData name="Aniket Patil" userId="298ba84ff536e5f7" providerId="LiveId" clId="{0ED524E5-DE1F-4BB6-8B78-BB6D6770BB6C}" dt="2024-05-05T11:44:52.845" v="1981" actId="478"/>
          <ac:picMkLst>
            <pc:docMk/>
            <pc:sldMk cId="3594527890" sldId="278"/>
            <ac:picMk id="4" creationId="{5D5BFA0A-E967-3501-8467-5E02E818333B}"/>
          </ac:picMkLst>
        </pc:picChg>
        <pc:picChg chg="add mod">
          <ac:chgData name="Aniket Patil" userId="298ba84ff536e5f7" providerId="LiveId" clId="{0ED524E5-DE1F-4BB6-8B78-BB6D6770BB6C}" dt="2024-05-05T11:45:52.430" v="1998" actId="1076"/>
          <ac:picMkLst>
            <pc:docMk/>
            <pc:sldMk cId="3594527890" sldId="278"/>
            <ac:picMk id="7" creationId="{356120FE-EC15-E1D3-6B04-5EB498F2D8D3}"/>
          </ac:picMkLst>
        </pc:picChg>
        <pc:picChg chg="del mod">
          <ac:chgData name="Aniket Patil" userId="298ba84ff536e5f7" providerId="LiveId" clId="{0ED524E5-DE1F-4BB6-8B78-BB6D6770BB6C}" dt="2024-05-05T11:44:50.395" v="1980" actId="478"/>
          <ac:picMkLst>
            <pc:docMk/>
            <pc:sldMk cId="3594527890" sldId="278"/>
            <ac:picMk id="8" creationId="{0DF3C5E6-FC6D-E0FE-2DE1-08AB4B324694}"/>
          </ac:picMkLst>
        </pc:picChg>
        <pc:picChg chg="add mod">
          <ac:chgData name="Aniket Patil" userId="298ba84ff536e5f7" providerId="LiveId" clId="{0ED524E5-DE1F-4BB6-8B78-BB6D6770BB6C}" dt="2024-05-05T11:46:02.477" v="2001" actId="1076"/>
          <ac:picMkLst>
            <pc:docMk/>
            <pc:sldMk cId="3594527890" sldId="278"/>
            <ac:picMk id="1028" creationId="{7D4AA6E8-006F-8B18-6ED0-BDA3B440A72E}"/>
          </ac:picMkLst>
        </pc:picChg>
      </pc:sldChg>
      <pc:sldChg chg="addSp modSp new mod">
        <pc:chgData name="Aniket Patil" userId="298ba84ff536e5f7" providerId="LiveId" clId="{0ED524E5-DE1F-4BB6-8B78-BB6D6770BB6C}" dt="2024-05-05T12:06:13.511" v="2882" actId="20577"/>
        <pc:sldMkLst>
          <pc:docMk/>
          <pc:sldMk cId="528956554" sldId="279"/>
        </pc:sldMkLst>
        <pc:spChg chg="mod">
          <ac:chgData name="Aniket Patil" userId="298ba84ff536e5f7" providerId="LiveId" clId="{0ED524E5-DE1F-4BB6-8B78-BB6D6770BB6C}" dt="2024-05-05T12:06:13.511" v="2882" actId="20577"/>
          <ac:spMkLst>
            <pc:docMk/>
            <pc:sldMk cId="528956554" sldId="279"/>
            <ac:spMk id="2" creationId="{B1ADF668-DC8A-2768-E6AA-11487E0C328F}"/>
          </ac:spMkLst>
        </pc:spChg>
        <pc:spChg chg="add mod">
          <ac:chgData name="Aniket Patil" userId="298ba84ff536e5f7" providerId="LiveId" clId="{0ED524E5-DE1F-4BB6-8B78-BB6D6770BB6C}" dt="2024-05-05T12:02:18.524" v="2844" actId="20577"/>
          <ac:spMkLst>
            <pc:docMk/>
            <pc:sldMk cId="528956554" sldId="279"/>
            <ac:spMk id="4" creationId="{D74F8E40-4314-4DB4-287F-2038F213120A}"/>
          </ac:spMkLst>
        </pc:spChg>
      </pc:sldChg>
      <pc:sldChg chg="addSp modSp new mod">
        <pc:chgData name="Aniket Patil" userId="298ba84ff536e5f7" providerId="LiveId" clId="{0ED524E5-DE1F-4BB6-8B78-BB6D6770BB6C}" dt="2024-05-05T12:06:19.799" v="2883" actId="113"/>
        <pc:sldMkLst>
          <pc:docMk/>
          <pc:sldMk cId="4288874309" sldId="280"/>
        </pc:sldMkLst>
        <pc:spChg chg="mod">
          <ac:chgData name="Aniket Patil" userId="298ba84ff536e5f7" providerId="LiveId" clId="{0ED524E5-DE1F-4BB6-8B78-BB6D6770BB6C}" dt="2024-05-05T12:06:19.799" v="2883" actId="113"/>
          <ac:spMkLst>
            <pc:docMk/>
            <pc:sldMk cId="4288874309" sldId="280"/>
            <ac:spMk id="2" creationId="{FD0DFBAB-9A0F-1D74-F969-E60C70D8EF8F}"/>
          </ac:spMkLst>
        </pc:spChg>
        <pc:spChg chg="add mod">
          <ac:chgData name="Aniket Patil" userId="298ba84ff536e5f7" providerId="LiveId" clId="{0ED524E5-DE1F-4BB6-8B78-BB6D6770BB6C}" dt="2024-05-05T12:01:31.249" v="2745" actId="20577"/>
          <ac:spMkLst>
            <pc:docMk/>
            <pc:sldMk cId="4288874309" sldId="280"/>
            <ac:spMk id="4" creationId="{94CA84D3-3C56-2CC0-01AB-089042C6FAB4}"/>
          </ac:spMkLst>
        </pc:spChg>
      </pc:sldChg>
      <pc:sldChg chg="new del">
        <pc:chgData name="Aniket Patil" userId="298ba84ff536e5f7" providerId="LiveId" clId="{0ED524E5-DE1F-4BB6-8B78-BB6D6770BB6C}" dt="2024-05-05T12:00:31.720" v="2625" actId="2696"/>
        <pc:sldMkLst>
          <pc:docMk/>
          <pc:sldMk cId="567388266" sldId="281"/>
        </pc:sldMkLst>
      </pc:sldChg>
      <pc:sldChg chg="addSp delSp modSp new mod">
        <pc:chgData name="Aniket Patil" userId="298ba84ff536e5f7" providerId="LiveId" clId="{0ED524E5-DE1F-4BB6-8B78-BB6D6770BB6C}" dt="2024-05-05T12:03:36.243" v="2853" actId="478"/>
        <pc:sldMkLst>
          <pc:docMk/>
          <pc:sldMk cId="2088221852" sldId="282"/>
        </pc:sldMkLst>
        <pc:spChg chg="del mod">
          <ac:chgData name="Aniket Patil" userId="298ba84ff536e5f7" providerId="LiveId" clId="{0ED524E5-DE1F-4BB6-8B78-BB6D6770BB6C}" dt="2024-05-05T12:03:31.540" v="2852" actId="478"/>
          <ac:spMkLst>
            <pc:docMk/>
            <pc:sldMk cId="2088221852" sldId="282"/>
            <ac:spMk id="2" creationId="{1B082874-9B41-BF06-03FD-4B6F93F99920}"/>
          </ac:spMkLst>
        </pc:spChg>
        <pc:spChg chg="add del mod">
          <ac:chgData name="Aniket Patil" userId="298ba84ff536e5f7" providerId="LiveId" clId="{0ED524E5-DE1F-4BB6-8B78-BB6D6770BB6C}" dt="2024-05-05T12:03:36.243" v="2853" actId="478"/>
          <ac:spMkLst>
            <pc:docMk/>
            <pc:sldMk cId="2088221852" sldId="282"/>
            <ac:spMk id="5" creationId="{8F0F7333-CB6F-FBB1-C674-8D7B1617D51D}"/>
          </ac:spMkLst>
        </pc:spChg>
        <pc:picChg chg="add mod">
          <ac:chgData name="Aniket Patil" userId="298ba84ff536e5f7" providerId="LiveId" clId="{0ED524E5-DE1F-4BB6-8B78-BB6D6770BB6C}" dt="2024-05-05T12:03:25.871" v="2850" actId="1076"/>
          <ac:picMkLst>
            <pc:docMk/>
            <pc:sldMk cId="2088221852" sldId="282"/>
            <ac:picMk id="3" creationId="{5B8F34CD-DB15-D3D4-2009-5E3B6552CA1E}"/>
          </ac:picMkLst>
        </pc:picChg>
      </pc:sldChg>
      <pc:sldMasterChg chg="setBg">
        <pc:chgData name="Aniket Patil" userId="298ba84ff536e5f7" providerId="LiveId" clId="{0ED524E5-DE1F-4BB6-8B78-BB6D6770BB6C}" dt="2024-05-05T11:15:47.086" v="1641"/>
        <pc:sldMasterMkLst>
          <pc:docMk/>
          <pc:sldMasterMk cId="4014417487" sldId="2147483845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2FD0-636C-43BA-98E8-89EBC25273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A096-C07D-44C3-9E64-B1471040C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02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2FD0-636C-43BA-98E8-89EBC25273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A096-C07D-44C3-9E64-B1471040C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92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2FD0-636C-43BA-98E8-89EBC25273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A096-C07D-44C3-9E64-B1471040C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39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2FD0-636C-43BA-98E8-89EBC25273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A096-C07D-44C3-9E64-B1471040C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13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2FD0-636C-43BA-98E8-89EBC25273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A096-C07D-44C3-9E64-B1471040C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63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2FD0-636C-43BA-98E8-89EBC25273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A096-C07D-44C3-9E64-B1471040C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58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2FD0-636C-43BA-98E8-89EBC25273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A096-C07D-44C3-9E64-B1471040C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71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2FD0-636C-43BA-98E8-89EBC25273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A096-C07D-44C3-9E64-B1471040C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61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2FD0-636C-43BA-98E8-89EBC25273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A096-C07D-44C3-9E64-B1471040C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47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2FD0-636C-43BA-98E8-89EBC25273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A096-C07D-44C3-9E64-B1471040C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81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2FD0-636C-43BA-98E8-89EBC25273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A096-C07D-44C3-9E64-B1471040C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30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DA02FD0-636C-43BA-98E8-89EBC25273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2DCA096-C07D-44C3-9E64-B1471040C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98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72C478-B192-AE48-39AA-6FD455636B30}"/>
              </a:ext>
            </a:extLst>
          </p:cNvPr>
          <p:cNvSpPr txBox="1">
            <a:spLocks/>
          </p:cNvSpPr>
          <p:nvPr/>
        </p:nvSpPr>
        <p:spPr>
          <a:xfrm>
            <a:off x="0" y="1064593"/>
            <a:ext cx="9308339" cy="3026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 2</a:t>
            </a:r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b="1" kern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br>
              <a:rPr lang="en-IN" b="1" kern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IN" b="1" kern="1600" spc="1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WRANGLING &amp; DATA ACQUISITION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DFE53CF-4052-D258-66F8-5C84B70D57E9}"/>
              </a:ext>
            </a:extLst>
          </p:cNvPr>
          <p:cNvSpPr txBox="1">
            <a:spLocks/>
          </p:cNvSpPr>
          <p:nvPr/>
        </p:nvSpPr>
        <p:spPr>
          <a:xfrm>
            <a:off x="9229681" y="4951767"/>
            <a:ext cx="3083818" cy="979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-ANIKET PATIL</a:t>
            </a:r>
          </a:p>
          <a:p>
            <a:pPr algn="l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DIGICROME ACADEMY</a:t>
            </a: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85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06306D-026E-6C78-5C3D-5D703BE7BC23}"/>
              </a:ext>
            </a:extLst>
          </p:cNvPr>
          <p:cNvSpPr txBox="1"/>
          <p:nvPr/>
        </p:nvSpPr>
        <p:spPr>
          <a:xfrm>
            <a:off x="157317" y="2090172"/>
            <a:ext cx="318565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chemeClr val="bg1"/>
                </a:solidFill>
                <a:latin typeface="TimesNewRomanPS-BoldMT"/>
              </a:rPr>
              <a:t>STEP 7:</a:t>
            </a:r>
          </a:p>
          <a:p>
            <a:pPr algn="ctr"/>
            <a:endParaRPr lang="en-IN" sz="3000" b="1" dirty="0">
              <a:solidFill>
                <a:schemeClr val="bg1"/>
              </a:solidFill>
              <a:latin typeface="TimesNewRomanPS-BoldMT"/>
            </a:endParaRPr>
          </a:p>
          <a:p>
            <a:pPr algn="ctr"/>
            <a:r>
              <a:rPr lang="en-IN" sz="3000" b="1" dirty="0">
                <a:solidFill>
                  <a:schemeClr val="bg1"/>
                </a:solidFill>
                <a:latin typeface="TimesNewRomanPS-BoldMT"/>
              </a:rPr>
              <a:t>GET CORRELATION</a:t>
            </a:r>
            <a:endParaRPr lang="en-IN" sz="1800" b="1" dirty="0">
              <a:solidFill>
                <a:schemeClr val="bg1"/>
              </a:solidFill>
              <a:latin typeface="TimesNewRomanPS-BoldMT"/>
            </a:endParaRPr>
          </a:p>
          <a:p>
            <a:pPr algn="l"/>
            <a:endParaRPr lang="en-IN" sz="1800" b="1" dirty="0">
              <a:solidFill>
                <a:schemeClr val="bg1"/>
              </a:solidFill>
              <a:latin typeface="TimesNewRomanPS-Bold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14A35-6DBD-5B0A-11B4-A59AAF82827F}"/>
              </a:ext>
            </a:extLst>
          </p:cNvPr>
          <p:cNvSpPr txBox="1"/>
          <p:nvPr/>
        </p:nvSpPr>
        <p:spPr>
          <a:xfrm>
            <a:off x="4082846" y="2459503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000" dirty="0">
                <a:latin typeface="TimesNewRomanPS-BoldMT"/>
              </a:rPr>
              <a:t>By observation, </a:t>
            </a:r>
          </a:p>
          <a:p>
            <a:pPr algn="l"/>
            <a:r>
              <a:rPr lang="en-IN" sz="3000" dirty="0">
                <a:latin typeface="TimesNewRomanPS-BoldMT"/>
              </a:rPr>
              <a:t>The column name </a:t>
            </a:r>
            <a:r>
              <a:rPr lang="en-IN" sz="3000" dirty="0" err="1">
                <a:latin typeface="TimesNewRomanPS-BoldMT"/>
              </a:rPr>
              <a:t>atemp</a:t>
            </a:r>
            <a:r>
              <a:rPr lang="en-IN" sz="3000" dirty="0">
                <a:latin typeface="TimesNewRomanPS-BoldMT"/>
              </a:rPr>
              <a:t>, registered and </a:t>
            </a:r>
            <a:r>
              <a:rPr lang="en-IN" sz="3000" dirty="0" err="1">
                <a:latin typeface="TimesNewRomanPS-BoldMT"/>
              </a:rPr>
              <a:t>cnt</a:t>
            </a:r>
            <a:r>
              <a:rPr lang="en-IN" sz="3000" dirty="0">
                <a:latin typeface="TimesNewRomanPS-BoldMT"/>
              </a:rPr>
              <a:t>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362020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249CFD-D2D1-B0A5-B55F-325F5B356D4E}"/>
              </a:ext>
            </a:extLst>
          </p:cNvPr>
          <p:cNvSpPr txBox="1"/>
          <p:nvPr/>
        </p:nvSpPr>
        <p:spPr>
          <a:xfrm>
            <a:off x="89244" y="1767006"/>
            <a:ext cx="32446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chemeClr val="bg1"/>
                </a:solidFill>
                <a:latin typeface="TimesNewRomanPS-BoldMT"/>
              </a:rPr>
              <a:t>STEP 8:</a:t>
            </a:r>
          </a:p>
          <a:p>
            <a:pPr algn="l"/>
            <a:endParaRPr lang="en-IN" sz="3000" b="1" dirty="0">
              <a:solidFill>
                <a:schemeClr val="bg1"/>
              </a:solidFill>
              <a:latin typeface="TimesNewRomanPS-BoldMT"/>
            </a:endParaRPr>
          </a:p>
          <a:p>
            <a:pPr algn="ctr"/>
            <a:r>
              <a:rPr lang="en-IN" sz="3000" b="1" dirty="0">
                <a:solidFill>
                  <a:schemeClr val="bg1"/>
                </a:solidFill>
                <a:latin typeface="TimesNewRomanPS-BoldMT"/>
              </a:rPr>
              <a:t>IQR &amp; BOXPLOT (FOR 'temp’ COLUMN)</a:t>
            </a:r>
          </a:p>
          <a:p>
            <a:pPr algn="l"/>
            <a:endParaRPr lang="en-IN" sz="3000" b="1" dirty="0">
              <a:solidFill>
                <a:schemeClr val="bg1"/>
              </a:solidFill>
              <a:latin typeface="TimesNewRomanPS-BoldM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B747DB-8928-1144-C48E-2E8A3BB9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714" y="874235"/>
            <a:ext cx="3886183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Q1 : 0.16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Q2 : 0.2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Q3 : 0.24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median : 0.2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Upper Tail : 0.36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Lower Tail : 0.04000000000000002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IQR: 0.07999999999999999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FEB945-F4F1-F113-9457-630DA18B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65" y="2975914"/>
            <a:ext cx="3368991" cy="2772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AC2F6A-64D5-9314-8F14-A7445679C186}"/>
              </a:ext>
            </a:extLst>
          </p:cNvPr>
          <p:cNvSpPr txBox="1"/>
          <p:nvPr/>
        </p:nvSpPr>
        <p:spPr>
          <a:xfrm>
            <a:off x="3743665" y="55634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Boxplot Before imputing the outliers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CCA80B6B-C773-701D-5B34-FAB07DA32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897" y="3009073"/>
            <a:ext cx="3368991" cy="268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872B9D-7713-934B-34AB-C4CD1E83DF23}"/>
              </a:ext>
            </a:extLst>
          </p:cNvPr>
          <p:cNvSpPr txBox="1"/>
          <p:nvPr/>
        </p:nvSpPr>
        <p:spPr>
          <a:xfrm>
            <a:off x="7715897" y="5563446"/>
            <a:ext cx="6301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Boxplot after imputing the outliers</a:t>
            </a:r>
          </a:p>
        </p:txBody>
      </p:sp>
    </p:spTree>
    <p:extLst>
      <p:ext uri="{BB962C8B-B14F-4D97-AF65-F5344CB8AC3E}">
        <p14:creationId xmlns:p14="http://schemas.microsoft.com/office/powerpoint/2010/main" val="344952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249CFD-D2D1-B0A5-B55F-325F5B356D4E}"/>
              </a:ext>
            </a:extLst>
          </p:cNvPr>
          <p:cNvSpPr txBox="1"/>
          <p:nvPr/>
        </p:nvSpPr>
        <p:spPr>
          <a:xfrm>
            <a:off x="108154" y="1767006"/>
            <a:ext cx="324464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chemeClr val="bg1"/>
                </a:solidFill>
                <a:latin typeface="TimesNewRomanPS-BoldMT"/>
              </a:rPr>
              <a:t>STEP 9:</a:t>
            </a:r>
          </a:p>
          <a:p>
            <a:pPr algn="l"/>
            <a:endParaRPr lang="en-IN" sz="3000" b="1" dirty="0">
              <a:solidFill>
                <a:schemeClr val="bg1"/>
              </a:solidFill>
              <a:latin typeface="TimesNewRomanPS-BoldMT"/>
            </a:endParaRPr>
          </a:p>
          <a:p>
            <a:pPr algn="ctr"/>
            <a:r>
              <a:rPr lang="en-IN" sz="3000" b="1" dirty="0">
                <a:solidFill>
                  <a:schemeClr val="bg1"/>
                </a:solidFill>
                <a:latin typeface="TimesNewRomanPS-BoldMT"/>
              </a:rPr>
              <a:t>IQR &amp; BOXPLOT (FOR ‘</a:t>
            </a:r>
            <a:r>
              <a:rPr lang="en-IN" sz="3000" b="1" dirty="0" err="1">
                <a:solidFill>
                  <a:schemeClr val="bg1"/>
                </a:solidFill>
                <a:latin typeface="TimesNewRomanPS-BoldMT"/>
              </a:rPr>
              <a:t>atemp</a:t>
            </a:r>
            <a:r>
              <a:rPr lang="en-IN" sz="3000" b="1" dirty="0">
                <a:solidFill>
                  <a:schemeClr val="bg1"/>
                </a:solidFill>
                <a:latin typeface="TimesNewRomanPS-BoldMT"/>
              </a:rPr>
              <a:t>’ COLUMN)</a:t>
            </a:r>
          </a:p>
          <a:p>
            <a:pPr algn="l"/>
            <a:endParaRPr lang="en-IN" sz="3000" b="1" dirty="0">
              <a:solidFill>
                <a:schemeClr val="bg1"/>
              </a:solidFill>
              <a:latin typeface="TimesNewRomanPS-Bold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BFA0A-E967-3501-8467-5E02E8183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372" y="3054442"/>
            <a:ext cx="3490920" cy="2900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963E0A-E173-83F4-D497-BB12F76B38F9}"/>
              </a:ext>
            </a:extLst>
          </p:cNvPr>
          <p:cNvSpPr txBox="1"/>
          <p:nvPr/>
        </p:nvSpPr>
        <p:spPr>
          <a:xfrm>
            <a:off x="3679372" y="58371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Boxplot Before imputing the outliers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F3C5E6-FC6D-E0FE-2DE1-08AB4B324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72" y="3082061"/>
            <a:ext cx="3490920" cy="2872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5EE511-8FB3-E222-F17B-0A7A99F89F07}"/>
              </a:ext>
            </a:extLst>
          </p:cNvPr>
          <p:cNvSpPr txBox="1"/>
          <p:nvPr/>
        </p:nvSpPr>
        <p:spPr>
          <a:xfrm>
            <a:off x="7641772" y="5837137"/>
            <a:ext cx="6301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Boxplot after imputing the outliers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4C5FF-16B5-2684-326E-3827F7B29971}"/>
              </a:ext>
            </a:extLst>
          </p:cNvPr>
          <p:cNvSpPr txBox="1"/>
          <p:nvPr/>
        </p:nvSpPr>
        <p:spPr>
          <a:xfrm>
            <a:off x="3770179" y="798857"/>
            <a:ext cx="63599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Q1 : 0.1667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 : 0.20745264213383097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 : 0.2424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median : 0.20745264213383097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Upper Tail : 0.35595000000000004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Lower Tail : 0.05314999999999996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IQR: 0.07570000000000002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09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249CFD-D2D1-B0A5-B55F-325F5B356D4E}"/>
              </a:ext>
            </a:extLst>
          </p:cNvPr>
          <p:cNvSpPr txBox="1"/>
          <p:nvPr/>
        </p:nvSpPr>
        <p:spPr>
          <a:xfrm>
            <a:off x="108156" y="1693072"/>
            <a:ext cx="324464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chemeClr val="bg1"/>
                </a:solidFill>
                <a:latin typeface="TimesNewRomanPS-BoldMT"/>
              </a:rPr>
              <a:t>STEP 10:</a:t>
            </a:r>
          </a:p>
          <a:p>
            <a:pPr algn="l"/>
            <a:endParaRPr lang="en-IN" sz="3000" b="1" dirty="0">
              <a:solidFill>
                <a:schemeClr val="bg1"/>
              </a:solidFill>
              <a:latin typeface="TimesNewRomanPS-BoldMT"/>
            </a:endParaRPr>
          </a:p>
          <a:p>
            <a:pPr algn="ctr"/>
            <a:r>
              <a:rPr lang="en-IN" sz="3000" b="1" dirty="0">
                <a:solidFill>
                  <a:schemeClr val="bg1"/>
                </a:solidFill>
                <a:latin typeface="TimesNewRomanPS-BoldMT"/>
              </a:rPr>
              <a:t>IQR &amp; BOXPLOT (FOR ‘windspeed’ COLUMN)</a:t>
            </a:r>
          </a:p>
          <a:p>
            <a:pPr algn="l"/>
            <a:endParaRPr lang="en-IN" sz="3000" b="1" dirty="0">
              <a:solidFill>
                <a:schemeClr val="bg1"/>
              </a:solidFill>
              <a:latin typeface="TimesNewRomanPS-BoldM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5EE511-8FB3-E222-F17B-0A7A99F89F07}"/>
              </a:ext>
            </a:extLst>
          </p:cNvPr>
          <p:cNvSpPr txBox="1"/>
          <p:nvPr/>
        </p:nvSpPr>
        <p:spPr>
          <a:xfrm>
            <a:off x="7641772" y="5837137"/>
            <a:ext cx="6301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Boxplot after imputing the outliers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872DC-6650-85B0-77BC-434FA0A15F56}"/>
              </a:ext>
            </a:extLst>
          </p:cNvPr>
          <p:cNvSpPr txBox="1"/>
          <p:nvPr/>
        </p:nvSpPr>
        <p:spPr>
          <a:xfrm>
            <a:off x="3858670" y="808169"/>
            <a:ext cx="63599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Q1 : 0.1667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 : 0.20745264213383097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 : 0.2424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median : 0.20745264213383097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Upper Tail : 0.35595000000000004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Lower Tail : 0.05314999999999996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IQR: 0.07570000000000002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963E0A-E173-83F4-D497-BB12F76B38F9}"/>
              </a:ext>
            </a:extLst>
          </p:cNvPr>
          <p:cNvSpPr txBox="1"/>
          <p:nvPr/>
        </p:nvSpPr>
        <p:spPr>
          <a:xfrm>
            <a:off x="3858670" y="58371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Boxplot Before imputing the outliers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56120FE-EC15-E1D3-6B04-5EB498F2D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670" y="3132903"/>
            <a:ext cx="3273877" cy="270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4AA6E8-006F-8B18-6ED0-BDA3B440A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416" y="3132903"/>
            <a:ext cx="3255096" cy="270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2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F668-DC8A-2768-E6AA-11487E0C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6" y="1128408"/>
            <a:ext cx="3352800" cy="460118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b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ACHIEVEMENTS</a:t>
            </a:r>
            <a:br>
              <a:rPr lang="en-IN" sz="3000" dirty="0"/>
            </a:br>
            <a:endParaRPr lang="en-IN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F8E40-4314-4DB4-287F-2038F213120A}"/>
              </a:ext>
            </a:extLst>
          </p:cNvPr>
          <p:cNvSpPr txBox="1"/>
          <p:nvPr/>
        </p:nvSpPr>
        <p:spPr>
          <a:xfrm>
            <a:off x="3706762" y="1782394"/>
            <a:ext cx="71750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Project I have learned Data Acquisition and data wrangling techniques. Like </a:t>
            </a:r>
            <a:r>
              <a:rPr lang="en-IN" sz="2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datasets, Identify unique values, Drop unnecessary columns, </a:t>
            </a:r>
            <a:r>
              <a:rPr lang="en-US" sz="2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dimensions of the dataset, Check the datatype of the dataset, </a:t>
            </a:r>
            <a:r>
              <a:rPr lang="en-IN" sz="2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datatype summary, Treat missing values, </a:t>
            </a:r>
            <a:r>
              <a:rPr lang="en-US" sz="2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correctness of the data. Outlier detection &amp; handling, IQR, Skewness, Correlation.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56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FBAB-9A0F-1D74-F969-E60C70D8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6" y="1128408"/>
            <a:ext cx="2947482" cy="4601183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A84D3-3C56-2CC0-01AB-089042C6FAB4}"/>
              </a:ext>
            </a:extLst>
          </p:cNvPr>
          <p:cNvSpPr txBox="1"/>
          <p:nvPr/>
        </p:nvSpPr>
        <p:spPr>
          <a:xfrm>
            <a:off x="4004187" y="2274837"/>
            <a:ext cx="692928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performing Data acquisition and data wrangling techniques I cleaned the data and achieved desired output. Plotting the outliers and imputing the same by boxplot. As per correlation table most correlated factors are temp,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atemp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74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8F34CD-DB15-D3D4-2009-5E3B6552C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381" y="1347020"/>
            <a:ext cx="6858000" cy="398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2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76F16A8-BE12-76A4-925F-C1A8221E2FAD}"/>
              </a:ext>
            </a:extLst>
          </p:cNvPr>
          <p:cNvSpPr txBox="1">
            <a:spLocks/>
          </p:cNvSpPr>
          <p:nvPr/>
        </p:nvSpPr>
        <p:spPr>
          <a:xfrm>
            <a:off x="3510116" y="2147118"/>
            <a:ext cx="8069828" cy="2563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3000" b="1" dirty="0">
              <a:latin typeface="TimesNewRomanPS-BoldMT"/>
            </a:endParaRPr>
          </a:p>
          <a:p>
            <a:pPr algn="just"/>
            <a:r>
              <a:rPr lang="en-US" sz="3000" dirty="0">
                <a:latin typeface="TimesNewRomanPSMT"/>
              </a:rPr>
              <a:t>To perform data wrangling on a set of datasets. The datasets have many ambiguities. Identify those and apply different data-wrangling techniques to get a dataset for further usage.</a:t>
            </a:r>
            <a:endParaRPr lang="en-IN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4058A-9DCC-412F-4141-6E5B14D4F369}"/>
              </a:ext>
            </a:extLst>
          </p:cNvPr>
          <p:cNvSpPr txBox="1"/>
          <p:nvPr/>
        </p:nvSpPr>
        <p:spPr>
          <a:xfrm>
            <a:off x="317088" y="2921168"/>
            <a:ext cx="26424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000" b="1" dirty="0">
                <a:solidFill>
                  <a:schemeClr val="bg1"/>
                </a:solidFill>
                <a:latin typeface="TimesNewRomanPS-BoldMT"/>
              </a:rPr>
              <a:t>PROBLEM STATEMENT:</a:t>
            </a:r>
          </a:p>
        </p:txBody>
      </p:sp>
    </p:spTree>
    <p:extLst>
      <p:ext uri="{BB962C8B-B14F-4D97-AF65-F5344CB8AC3E}">
        <p14:creationId xmlns:p14="http://schemas.microsoft.com/office/powerpoint/2010/main" val="208822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F986-014D-0474-DD07-4736CF30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583" y="1093201"/>
            <a:ext cx="5864456" cy="4671595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latin typeface="TimesNewRomanPS-BoldMT"/>
              </a:rPr>
              <a:t>• Data acquisition </a:t>
            </a:r>
          </a:p>
          <a:p>
            <a:pPr marL="0" indent="0">
              <a:buNone/>
            </a:pPr>
            <a:r>
              <a:rPr lang="en-US" sz="2200" b="1" dirty="0">
                <a:latin typeface="TimesNewRomanPS-BoldMT"/>
              </a:rPr>
              <a:t>• Different methods for data wrangling:</a:t>
            </a:r>
            <a:endParaRPr lang="en-IN" sz="2200" b="1" i="0" u="none" strike="noStrike" baseline="0" dirty="0">
              <a:latin typeface="TimesNewRomanPS-BoldMT"/>
            </a:endParaRP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	1.Merge datasets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	2. Identify unique values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	3. Drop unnecessary columns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TimesNewRomanPS-BoldMT"/>
              </a:rPr>
              <a:t>	4. Check the dimensions of the dataset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TimesNewRomanPS-BoldMT"/>
              </a:rPr>
              <a:t>	5. Check the datatype of the dataset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	6. Check datatype summary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	7. Treat missing values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TimesNewRomanPS-BoldMT"/>
              </a:rPr>
              <a:t>	8. Validate the correctness of the data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FC4999-0E42-731A-9165-8B9BE0481BD2}"/>
              </a:ext>
            </a:extLst>
          </p:cNvPr>
          <p:cNvSpPr txBox="1"/>
          <p:nvPr/>
        </p:nvSpPr>
        <p:spPr>
          <a:xfrm>
            <a:off x="228223" y="1997838"/>
            <a:ext cx="29869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CONCEPTS ARE USED FOR THIS PROJECT :</a:t>
            </a:r>
            <a:endParaRPr lang="en-IN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69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181858-3ECE-5A24-7F08-D660249111ED}"/>
              </a:ext>
            </a:extLst>
          </p:cNvPr>
          <p:cNvSpPr txBox="1"/>
          <p:nvPr/>
        </p:nvSpPr>
        <p:spPr>
          <a:xfrm>
            <a:off x="4030547" y="1382286"/>
            <a:ext cx="768950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Uploading the dataset_1 as df1</a:t>
            </a:r>
          </a:p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Checking the shape</a:t>
            </a:r>
          </a:p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Checking the columns</a:t>
            </a:r>
          </a:p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Checking the unique values</a:t>
            </a:r>
          </a:p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Checking the info and statical condition of dataset</a:t>
            </a:r>
          </a:p>
          <a:p>
            <a:pPr marL="514350" indent="-514350" algn="l">
              <a:buAutoNum type="arabicParenR"/>
            </a:pPr>
            <a:endParaRPr lang="en-IN" sz="2600" dirty="0">
              <a:latin typeface="TimesNewRomanPS-BoldMT"/>
            </a:endParaRPr>
          </a:p>
          <a:p>
            <a:pPr algn="l"/>
            <a:r>
              <a:rPr lang="en-IN" sz="2600" dirty="0">
                <a:latin typeface="TimesNewRomanPS-BoldMT"/>
              </a:rPr>
              <a:t>After performing above steps conclude that:</a:t>
            </a:r>
          </a:p>
          <a:p>
            <a:pPr algn="l"/>
            <a:r>
              <a:rPr lang="en-IN" sz="2600" dirty="0">
                <a:latin typeface="TimesNewRomanPS-BoldMT"/>
              </a:rPr>
              <a:t>1. Shape of data is : 610,10</a:t>
            </a:r>
          </a:p>
          <a:p>
            <a:pPr algn="l"/>
            <a:r>
              <a:rPr lang="en-IN" sz="2600" dirty="0">
                <a:latin typeface="TimesNewRomanPS-BoldMT"/>
              </a:rPr>
              <a:t>2. No null values</a:t>
            </a:r>
          </a:p>
          <a:p>
            <a:pPr marL="514350" indent="-514350" algn="l">
              <a:buAutoNum type="arabicParenR"/>
            </a:pPr>
            <a:endParaRPr lang="en-IN" sz="2600" dirty="0">
              <a:latin typeface="TimesNewRomanPS-Bold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9E53B-2BCB-015B-AB70-FE505D5ECC77}"/>
              </a:ext>
            </a:extLst>
          </p:cNvPr>
          <p:cNvSpPr txBox="1"/>
          <p:nvPr/>
        </p:nvSpPr>
        <p:spPr>
          <a:xfrm>
            <a:off x="931606" y="3152001"/>
            <a:ext cx="17329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000" b="1" dirty="0">
                <a:solidFill>
                  <a:schemeClr val="bg1"/>
                </a:solidFill>
                <a:latin typeface="TimesNewRomanPS-BoldMT"/>
              </a:rPr>
              <a:t>STEP 1: </a:t>
            </a:r>
          </a:p>
        </p:txBody>
      </p:sp>
    </p:spTree>
    <p:extLst>
      <p:ext uri="{BB962C8B-B14F-4D97-AF65-F5344CB8AC3E}">
        <p14:creationId xmlns:p14="http://schemas.microsoft.com/office/powerpoint/2010/main" val="423262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19E53B-2BCB-015B-AB70-FE505D5ECC77}"/>
              </a:ext>
            </a:extLst>
          </p:cNvPr>
          <p:cNvSpPr txBox="1"/>
          <p:nvPr/>
        </p:nvSpPr>
        <p:spPr>
          <a:xfrm>
            <a:off x="931606" y="3152001"/>
            <a:ext cx="17329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000" b="1" dirty="0">
                <a:solidFill>
                  <a:schemeClr val="bg1"/>
                </a:solidFill>
                <a:latin typeface="TimesNewRomanPS-BoldMT"/>
              </a:rPr>
              <a:t>STEP 2: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C6AF9-076D-C73E-564F-375A326DB490}"/>
              </a:ext>
            </a:extLst>
          </p:cNvPr>
          <p:cNvSpPr txBox="1"/>
          <p:nvPr/>
        </p:nvSpPr>
        <p:spPr>
          <a:xfrm>
            <a:off x="3955025" y="1182231"/>
            <a:ext cx="6100916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Uploading the dataset_2 as df2</a:t>
            </a:r>
          </a:p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Checking the shape</a:t>
            </a:r>
          </a:p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Checking the columns</a:t>
            </a:r>
          </a:p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Checking the unique values</a:t>
            </a:r>
          </a:p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Checking the info and statical condition of dataset</a:t>
            </a:r>
          </a:p>
          <a:p>
            <a:pPr marL="514350" indent="-514350" algn="l">
              <a:buAutoNum type="arabicParenR"/>
            </a:pPr>
            <a:endParaRPr lang="en-IN" sz="2600" dirty="0">
              <a:latin typeface="TimesNewRomanPS-BoldMT"/>
            </a:endParaRPr>
          </a:p>
          <a:p>
            <a:pPr algn="l"/>
            <a:r>
              <a:rPr lang="en-IN" sz="2600" dirty="0">
                <a:latin typeface="TimesNewRomanPS-BoldMT"/>
              </a:rPr>
              <a:t>After performing above steps conclude that:</a:t>
            </a:r>
          </a:p>
          <a:p>
            <a:pPr algn="l"/>
            <a:r>
              <a:rPr lang="en-IN" sz="2600" dirty="0">
                <a:latin typeface="TimesNewRomanPS-BoldMT"/>
              </a:rPr>
              <a:t>1. Shape of data is : 610,8</a:t>
            </a:r>
          </a:p>
          <a:p>
            <a:pPr algn="l"/>
            <a:r>
              <a:rPr lang="en-IN" sz="2600" dirty="0">
                <a:latin typeface="TimesNewRomanPS-BoldMT"/>
              </a:rPr>
              <a:t>2. ‘</a:t>
            </a:r>
            <a:r>
              <a:rPr lang="en-IN" sz="2600" dirty="0" err="1">
                <a:latin typeface="TimesNewRomanPS-BoldMT"/>
              </a:rPr>
              <a:t>atemp</a:t>
            </a:r>
            <a:r>
              <a:rPr lang="en-IN" sz="2600" dirty="0">
                <a:latin typeface="TimesNewRomanPS-BoldMT"/>
              </a:rPr>
              <a:t>’ column contains null values</a:t>
            </a:r>
          </a:p>
          <a:p>
            <a:pPr algn="l"/>
            <a:r>
              <a:rPr lang="en-IN" sz="2600" dirty="0">
                <a:latin typeface="TimesNewRomanPS-BoldMT"/>
              </a:rPr>
              <a:t>3. Unnecessary ‘Unnamed’ column dropped</a:t>
            </a:r>
          </a:p>
        </p:txBody>
      </p:sp>
    </p:spTree>
    <p:extLst>
      <p:ext uri="{BB962C8B-B14F-4D97-AF65-F5344CB8AC3E}">
        <p14:creationId xmlns:p14="http://schemas.microsoft.com/office/powerpoint/2010/main" val="300089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19E53B-2BCB-015B-AB70-FE505D5ECC77}"/>
              </a:ext>
            </a:extLst>
          </p:cNvPr>
          <p:cNvSpPr txBox="1"/>
          <p:nvPr/>
        </p:nvSpPr>
        <p:spPr>
          <a:xfrm>
            <a:off x="931606" y="3152001"/>
            <a:ext cx="17329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000" b="1" dirty="0">
                <a:solidFill>
                  <a:schemeClr val="bg1"/>
                </a:solidFill>
                <a:latin typeface="TimesNewRomanPS-BoldMT"/>
              </a:rPr>
              <a:t>STEP 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E9080-4926-B441-8729-00445A83115A}"/>
              </a:ext>
            </a:extLst>
          </p:cNvPr>
          <p:cNvSpPr txBox="1"/>
          <p:nvPr/>
        </p:nvSpPr>
        <p:spPr>
          <a:xfrm>
            <a:off x="4063180" y="982176"/>
            <a:ext cx="61009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Merging the dataset df1 and df2</a:t>
            </a:r>
          </a:p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Checking the shape</a:t>
            </a:r>
          </a:p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Checking the columns</a:t>
            </a:r>
          </a:p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Checking the unique values</a:t>
            </a:r>
          </a:p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Checking the info and statical condition of dataset</a:t>
            </a:r>
          </a:p>
          <a:p>
            <a:pPr marL="514350" indent="-514350" algn="l">
              <a:buAutoNum type="arabicParenR"/>
            </a:pPr>
            <a:endParaRPr lang="en-IN" sz="2600" dirty="0">
              <a:latin typeface="TimesNewRomanPS-BoldMT"/>
            </a:endParaRPr>
          </a:p>
          <a:p>
            <a:pPr algn="l"/>
            <a:r>
              <a:rPr lang="en-IN" sz="2600" dirty="0">
                <a:latin typeface="TimesNewRomanPS-BoldMT"/>
              </a:rPr>
              <a:t>After performing above steps conclude that:</a:t>
            </a:r>
          </a:p>
          <a:p>
            <a:pPr algn="l"/>
            <a:r>
              <a:rPr lang="en-IN" sz="2600" dirty="0">
                <a:latin typeface="TimesNewRomanPS-BoldMT"/>
              </a:rPr>
              <a:t>1. Null values replaced by mean values for ‘</a:t>
            </a:r>
            <a:r>
              <a:rPr lang="en-IN" sz="2600" dirty="0" err="1">
                <a:latin typeface="TimesNewRomanPS-BoldMT"/>
              </a:rPr>
              <a:t>atemp</a:t>
            </a:r>
            <a:r>
              <a:rPr lang="en-IN" sz="2600" dirty="0">
                <a:latin typeface="TimesNewRomanPS-BoldMT"/>
              </a:rPr>
              <a:t>’ column</a:t>
            </a:r>
          </a:p>
          <a:p>
            <a:pPr algn="l"/>
            <a:r>
              <a:rPr lang="en-IN" sz="2600" dirty="0">
                <a:latin typeface="TimesNewRomanPS-BoldMT"/>
              </a:rPr>
              <a:t>2. No null values</a:t>
            </a:r>
          </a:p>
          <a:p>
            <a:pPr algn="l"/>
            <a:r>
              <a:rPr lang="en-IN" sz="2600" dirty="0">
                <a:latin typeface="TimesNewRomanPS-BoldMT"/>
              </a:rPr>
              <a:t>3. Categorical data convert into numeric</a:t>
            </a:r>
          </a:p>
        </p:txBody>
      </p:sp>
    </p:spTree>
    <p:extLst>
      <p:ext uri="{BB962C8B-B14F-4D97-AF65-F5344CB8AC3E}">
        <p14:creationId xmlns:p14="http://schemas.microsoft.com/office/powerpoint/2010/main" val="376482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19E53B-2BCB-015B-AB70-FE505D5ECC77}"/>
              </a:ext>
            </a:extLst>
          </p:cNvPr>
          <p:cNvSpPr txBox="1"/>
          <p:nvPr/>
        </p:nvSpPr>
        <p:spPr>
          <a:xfrm>
            <a:off x="931606" y="3152001"/>
            <a:ext cx="17329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000" b="1" dirty="0">
                <a:solidFill>
                  <a:schemeClr val="bg1"/>
                </a:solidFill>
                <a:latin typeface="TimesNewRomanPS-BoldMT"/>
              </a:rPr>
              <a:t>STEP 4: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71E37-7C6D-7E25-1D25-4B35B8C87655}"/>
              </a:ext>
            </a:extLst>
          </p:cNvPr>
          <p:cNvSpPr txBox="1"/>
          <p:nvPr/>
        </p:nvSpPr>
        <p:spPr>
          <a:xfrm>
            <a:off x="4004187" y="1382286"/>
            <a:ext cx="61009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Uploading dataset_3 as df3</a:t>
            </a:r>
          </a:p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Checking the shape</a:t>
            </a:r>
          </a:p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Checking the columns</a:t>
            </a:r>
          </a:p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Checking the unique values</a:t>
            </a:r>
          </a:p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Checking the info and statical condition of dataset</a:t>
            </a:r>
          </a:p>
          <a:p>
            <a:pPr marL="514350" indent="-514350" algn="l">
              <a:buAutoNum type="arabicParenR"/>
            </a:pPr>
            <a:endParaRPr lang="en-IN" sz="2600" dirty="0">
              <a:latin typeface="TimesNewRomanPS-BoldMT"/>
            </a:endParaRPr>
          </a:p>
          <a:p>
            <a:pPr algn="l"/>
            <a:r>
              <a:rPr lang="en-IN" sz="2600" dirty="0">
                <a:latin typeface="TimesNewRomanPS-BoldMT"/>
              </a:rPr>
              <a:t>After performing above steps conclude that:</a:t>
            </a:r>
          </a:p>
          <a:p>
            <a:pPr algn="l"/>
            <a:r>
              <a:rPr lang="en-IN" sz="2600" dirty="0">
                <a:latin typeface="TimesNewRomanPS-BoldMT"/>
              </a:rPr>
              <a:t>1. There is no null values present in df3</a:t>
            </a:r>
          </a:p>
          <a:p>
            <a:pPr algn="l"/>
            <a:r>
              <a:rPr lang="en-IN" sz="2600" dirty="0">
                <a:latin typeface="TimesNewRomanPS-BoldMT"/>
              </a:rPr>
              <a:t>2. Categorical data convert into numeric</a:t>
            </a:r>
          </a:p>
        </p:txBody>
      </p:sp>
    </p:spTree>
    <p:extLst>
      <p:ext uri="{BB962C8B-B14F-4D97-AF65-F5344CB8AC3E}">
        <p14:creationId xmlns:p14="http://schemas.microsoft.com/office/powerpoint/2010/main" val="284540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19E53B-2BCB-015B-AB70-FE505D5ECC77}"/>
              </a:ext>
            </a:extLst>
          </p:cNvPr>
          <p:cNvSpPr txBox="1"/>
          <p:nvPr/>
        </p:nvSpPr>
        <p:spPr>
          <a:xfrm>
            <a:off x="931606" y="3152001"/>
            <a:ext cx="17329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000" b="1" dirty="0">
                <a:solidFill>
                  <a:schemeClr val="bg1"/>
                </a:solidFill>
                <a:latin typeface="TimesNewRomanPS-BoldMT"/>
              </a:rPr>
              <a:t>STEP 5: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30C48-6D5D-0B99-6A96-70E7F57E94C8}"/>
              </a:ext>
            </a:extLst>
          </p:cNvPr>
          <p:cNvSpPr txBox="1"/>
          <p:nvPr/>
        </p:nvSpPr>
        <p:spPr>
          <a:xfrm>
            <a:off x="3935361" y="1782395"/>
            <a:ext cx="73250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Appending at end the </a:t>
            </a:r>
            <a:r>
              <a:rPr lang="en-IN" sz="2600" dirty="0" err="1">
                <a:latin typeface="TimesNewRomanPS-BoldMT"/>
              </a:rPr>
              <a:t>merged_df</a:t>
            </a:r>
            <a:r>
              <a:rPr lang="en-IN" sz="2600" dirty="0">
                <a:latin typeface="TimesNewRomanPS-BoldMT"/>
              </a:rPr>
              <a:t> and df3 ad </a:t>
            </a:r>
            <a:r>
              <a:rPr lang="en-IN" sz="2600" dirty="0" err="1">
                <a:latin typeface="TimesNewRomanPS-BoldMT"/>
              </a:rPr>
              <a:t>new_df</a:t>
            </a:r>
            <a:endParaRPr lang="en-IN" sz="2600" dirty="0">
              <a:latin typeface="TimesNewRomanPS-BoldMT"/>
            </a:endParaRPr>
          </a:p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Checking the shape</a:t>
            </a:r>
          </a:p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Checking the columns</a:t>
            </a:r>
          </a:p>
          <a:p>
            <a:pPr marL="514350" indent="-514350" algn="l">
              <a:buAutoNum type="arabicParenR"/>
            </a:pPr>
            <a:r>
              <a:rPr lang="en-IN" sz="2600" dirty="0">
                <a:latin typeface="TimesNewRomanPS-BoldMT"/>
              </a:rPr>
              <a:t>Checking the info and statical condition of dataset</a:t>
            </a:r>
          </a:p>
          <a:p>
            <a:pPr marL="514350" indent="-514350" algn="l">
              <a:buAutoNum type="arabicParenR"/>
            </a:pPr>
            <a:endParaRPr lang="en-IN" sz="2600" dirty="0">
              <a:latin typeface="TimesNewRomanPS-BoldMT"/>
            </a:endParaRPr>
          </a:p>
          <a:p>
            <a:pPr algn="l"/>
            <a:r>
              <a:rPr lang="en-IN" sz="2600" dirty="0">
                <a:latin typeface="TimesNewRomanPS-BoldMT"/>
              </a:rPr>
              <a:t>After performing above steps conclude that:</a:t>
            </a:r>
          </a:p>
          <a:p>
            <a:r>
              <a:rPr lang="en-IN" sz="2600" dirty="0">
                <a:latin typeface="TimesNewRomanPS-BoldMT"/>
              </a:rPr>
              <a:t>1. There is no null values present in </a:t>
            </a:r>
            <a:r>
              <a:rPr lang="en-IN" sz="2600" dirty="0" err="1">
                <a:latin typeface="TimesNewRomanPS-BoldMT"/>
              </a:rPr>
              <a:t>new_df</a:t>
            </a:r>
            <a:endParaRPr lang="en-IN" sz="2600" dirty="0">
              <a:latin typeface="TimesNewRomanPS-BoldMT"/>
            </a:endParaRPr>
          </a:p>
        </p:txBody>
      </p:sp>
    </p:spTree>
    <p:extLst>
      <p:ext uri="{BB962C8B-B14F-4D97-AF65-F5344CB8AC3E}">
        <p14:creationId xmlns:p14="http://schemas.microsoft.com/office/powerpoint/2010/main" val="28824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06306D-026E-6C78-5C3D-5D703BE7BC23}"/>
              </a:ext>
            </a:extLst>
          </p:cNvPr>
          <p:cNvSpPr txBox="1"/>
          <p:nvPr/>
        </p:nvSpPr>
        <p:spPr>
          <a:xfrm>
            <a:off x="444909" y="2090172"/>
            <a:ext cx="25440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chemeClr val="bg1"/>
                </a:solidFill>
                <a:latin typeface="TimesNewRomanPS-BoldMT"/>
              </a:rPr>
              <a:t>STEP 6:</a:t>
            </a:r>
          </a:p>
          <a:p>
            <a:pPr algn="ctr"/>
            <a:endParaRPr lang="en-IN" sz="3000" b="1" dirty="0">
              <a:solidFill>
                <a:schemeClr val="bg1"/>
              </a:solidFill>
              <a:latin typeface="TimesNewRomanPS-BoldMT"/>
            </a:endParaRPr>
          </a:p>
          <a:p>
            <a:pPr algn="ctr"/>
            <a:r>
              <a:rPr lang="en-IN" sz="3000" b="1" dirty="0">
                <a:solidFill>
                  <a:schemeClr val="bg1"/>
                </a:solidFill>
                <a:latin typeface="TimesNewRomanPS-BoldMT"/>
              </a:rPr>
              <a:t>CHECKING THE SKEWNESS OF NEW_DF</a:t>
            </a:r>
          </a:p>
          <a:p>
            <a:pPr algn="l"/>
            <a:endParaRPr lang="en-IN" sz="1800" b="1" dirty="0">
              <a:solidFill>
                <a:schemeClr val="bg1"/>
              </a:solidFill>
              <a:latin typeface="TimesNewRomanPS-BoldMT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386A2E1-94CC-3287-8DDC-880593F1D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740" y="906945"/>
            <a:ext cx="4007507" cy="5201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instant 0.000000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mnth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0.812772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-0.063524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holiday 6.229578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weekday 0.021925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weathersit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1.044098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 0.547997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atemp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0.435927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hum 0.436893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windspeed 0.433675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casual 3.414105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registered 1.296723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1.137709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495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694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Corbel</vt:lpstr>
      <vt:lpstr>Courier New</vt:lpstr>
      <vt:lpstr>Times New Roman</vt:lpstr>
      <vt:lpstr>TimesNewRomanPS-BoldMT</vt:lpstr>
      <vt:lpstr>TimesNewRomanPSMT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 &amp; ACHIEVEMENTS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Patil</dc:creator>
  <cp:lastModifiedBy>Aniket Patil</cp:lastModifiedBy>
  <cp:revision>1</cp:revision>
  <dcterms:created xsi:type="dcterms:W3CDTF">2024-05-01T11:58:28Z</dcterms:created>
  <dcterms:modified xsi:type="dcterms:W3CDTF">2024-05-05T12:08:21Z</dcterms:modified>
</cp:coreProperties>
</file>