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3A9F-0B64-769E-8340-3CEBC8D38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4557E-B176-B98B-304C-E1928EEB2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B499-915B-781F-3477-06253133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9812-A7F3-96AD-1B8D-116BAFE2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5189-C633-E03A-57E1-97ADEADF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0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113D-C465-5840-FA33-5CC722F2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9C8ED-2C93-38EA-FBB3-C104C143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6200-CE1F-A84A-1C3A-6809C2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1AFB-ACAA-7D9A-CEB2-330D612C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8335-8649-F931-0840-F629B691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4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1AA8D-5A33-27EC-551A-D0315EB9F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8D42A-5342-A5BB-690E-43715DA6F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4980-5B16-8380-B523-43F81366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8900-8390-6264-A4F9-94975097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B292-5736-0C1F-7B30-62BB6E90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96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4079-C499-8EA5-ED3D-58ED6EA8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B359-8424-FC6F-9DA7-7F21CA75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7049-F0A3-0F50-6E1E-EA6936C1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F8624-B5A1-4671-5E88-31A75576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E669-F1E3-82D9-2A10-62345A4E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2968-AF26-3EDE-A3D8-0CDAE9D9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B37AD-62DF-F3A2-D1C4-56EF6B5C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0B6E2-749F-DE13-559A-B6A25E8A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6563-827F-8483-09C7-D2F1E7EC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CC71-9731-F945-542D-0B143C5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5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00CA-8CB8-54AC-A2F1-8EE8412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DA2F-17AB-B658-A7FD-186E05BB6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C617E-5A5D-3EDA-F57C-9C89E4F9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32E44-A7B3-0DD3-16B3-9F4CA119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05FE9-140A-DC1E-B3B2-CE670EB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B3E43-EF59-3D70-7B88-CB86C509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34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B0FF-6620-DE1F-7CF1-BE0C7596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8F158-6737-3D38-37B9-092626B7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9582F-B7D3-727E-4172-3D90232FF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A4529-4CAA-78DB-D9DB-E4CBCD0EA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16EC7-6887-F491-CB1F-031616B3B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AECA1-A45A-2487-A722-93E05641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83684-BB18-61BB-26F4-4ABEA885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C802A-089C-065D-BB1F-17F3FF1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D6D-CE46-DB76-696A-C81C23E4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DD279-0D4E-AFE5-6AE5-988DE786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C6488-0BEE-D1CD-67D1-62F65EC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F56DF-8402-BCE3-139F-3BD123F5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6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1FBDA-5574-EDC9-C289-0595161F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DE3B0-35D0-56BE-C8A6-95238FED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B4D8E-6DBB-9000-E072-15505070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9746-7E44-D243-3E98-BAE68A70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B522-0159-8D4B-2369-787BAE73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29854-9DF3-5A37-AD60-D3E64351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52406-292C-3900-4941-E81DF1AC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30E97-A951-BD80-C759-57C4CBE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8EF29-38A2-B68E-0936-4DD64010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7B4-513F-6510-83C8-07B111D7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A9638-CB17-5E60-1AC4-626C9524E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34ADF-CA32-313F-7A9D-4FD99EB82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54DFC-DCBC-22A7-EB1E-6218412F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7160B-998E-D4CD-85B5-F76F3EEE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EC42A-A10D-CDF9-1F5A-9B5CBBF8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7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82770-034A-F6E5-F50B-AEEA964D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38328-7F45-C2D4-AA8B-E9F72634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ACF0-A3C6-42EB-C751-9FEB63EA4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F422-FB33-4C54-AC78-44F644832E7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EE8D-3A3E-851D-2326-99A0DBC95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213B-2864-DC5A-2C35-9ED205DA1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BA1B-CD84-4871-A2A3-45E25EBC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8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9CEC-A240-8835-58F2-4D90D12CB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16930-4F59-2696-0B4F-5051EE8B2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B122F-CC7F-9AAE-4F06-843E3DDA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0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CBA3-28DB-8E24-87DF-B4AEF0DD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3FE1A-A757-6DD2-DE7A-8994A72A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8"/>
            <a:ext cx="12192000" cy="6852241"/>
          </a:xfrm>
        </p:spPr>
      </p:pic>
    </p:spTree>
    <p:extLst>
      <p:ext uri="{BB962C8B-B14F-4D97-AF65-F5344CB8AC3E}">
        <p14:creationId xmlns:p14="http://schemas.microsoft.com/office/powerpoint/2010/main" val="38167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7FB4-6EEC-62EB-EC42-7A3AEA88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71A66-1A9C-CF17-1608-86273C4CA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194122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5741-9774-4F6C-7A33-4839653B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F9F6A-156C-9BEE-3930-3558641D2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2"/>
          <a:stretch/>
        </p:blipFill>
        <p:spPr>
          <a:xfrm>
            <a:off x="0" y="3703"/>
            <a:ext cx="12192000" cy="6854297"/>
          </a:xfrm>
        </p:spPr>
      </p:pic>
    </p:spTree>
    <p:extLst>
      <p:ext uri="{BB962C8B-B14F-4D97-AF65-F5344CB8AC3E}">
        <p14:creationId xmlns:p14="http://schemas.microsoft.com/office/powerpoint/2010/main" val="345038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47B2-9BFA-5137-3174-C53F8150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BBCA4-2183-73FE-CAF3-8D51CFA6D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50"/>
            <a:ext cx="12192000" cy="6871499"/>
          </a:xfrm>
        </p:spPr>
      </p:pic>
    </p:spTree>
    <p:extLst>
      <p:ext uri="{BB962C8B-B14F-4D97-AF65-F5344CB8AC3E}">
        <p14:creationId xmlns:p14="http://schemas.microsoft.com/office/powerpoint/2010/main" val="34343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ACF-F305-CD4B-546D-79F5446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9D3AB-9B57-2621-0A4A-4AB7C17F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"/>
            <a:ext cx="12192000" cy="6858162"/>
          </a:xfrm>
        </p:spPr>
      </p:pic>
    </p:spTree>
    <p:extLst>
      <p:ext uri="{BB962C8B-B14F-4D97-AF65-F5344CB8AC3E}">
        <p14:creationId xmlns:p14="http://schemas.microsoft.com/office/powerpoint/2010/main" val="301523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151-C8B2-C535-06DF-27022B3E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7C8FE-753E-F0B2-469A-0DA6C2A9C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3"/>
            <a:ext cx="12191999" cy="6839647"/>
          </a:xfrm>
        </p:spPr>
      </p:pic>
    </p:spTree>
    <p:extLst>
      <p:ext uri="{BB962C8B-B14F-4D97-AF65-F5344CB8AC3E}">
        <p14:creationId xmlns:p14="http://schemas.microsoft.com/office/powerpoint/2010/main" val="18786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42F7-9A0C-3638-AC11-BCCCEDFA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C088E-909C-9774-CCA4-E3425D72A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350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DAF-5C19-C61B-1409-05E940E3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B549C-63CD-8E6A-5E19-DAD202875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6"/>
            <a:ext cx="12192000" cy="6849314"/>
          </a:xfrm>
        </p:spPr>
      </p:pic>
    </p:spTree>
    <p:extLst>
      <p:ext uri="{BB962C8B-B14F-4D97-AF65-F5344CB8AC3E}">
        <p14:creationId xmlns:p14="http://schemas.microsoft.com/office/powerpoint/2010/main" val="375286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DE53-7A0F-9A62-0441-EC2F67F1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26506-94C2-6708-E6A9-6C84AE0F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8"/>
            <a:ext cx="12192000" cy="6858257"/>
          </a:xfrm>
        </p:spPr>
      </p:pic>
    </p:spTree>
    <p:extLst>
      <p:ext uri="{BB962C8B-B14F-4D97-AF65-F5344CB8AC3E}">
        <p14:creationId xmlns:p14="http://schemas.microsoft.com/office/powerpoint/2010/main" val="311400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D40E-1F23-7C55-4917-F5622EF3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1C985-125D-4D29-EFE0-C30ACC809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63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6479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5C10-FB2D-2CC4-BC97-5B5EA90E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06E50-18E4-4127-D915-AD6EFB0ED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32734" cy="6861284"/>
          </a:xfrm>
        </p:spPr>
      </p:pic>
    </p:spTree>
    <p:extLst>
      <p:ext uri="{BB962C8B-B14F-4D97-AF65-F5344CB8AC3E}">
        <p14:creationId xmlns:p14="http://schemas.microsoft.com/office/powerpoint/2010/main" val="376439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1247-8A4E-BDF3-98C7-44E35479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47753-5D3E-DB7B-1CD8-94A415235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7267"/>
          </a:xfrm>
        </p:spPr>
      </p:pic>
    </p:spTree>
    <p:extLst>
      <p:ext uri="{BB962C8B-B14F-4D97-AF65-F5344CB8AC3E}">
        <p14:creationId xmlns:p14="http://schemas.microsoft.com/office/powerpoint/2010/main" val="92382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61F0-09E3-37C9-79DA-88793735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A4DD8-3756-1B81-A676-87C57658A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96"/>
            <a:ext cx="12192000" cy="6881095"/>
          </a:xfrm>
        </p:spPr>
      </p:pic>
    </p:spTree>
    <p:extLst>
      <p:ext uri="{BB962C8B-B14F-4D97-AF65-F5344CB8AC3E}">
        <p14:creationId xmlns:p14="http://schemas.microsoft.com/office/powerpoint/2010/main" val="41585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EFAE-9C78-200A-6BAD-92824018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A7491-78C8-282B-3ABB-E64483F75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6"/>
            <a:ext cx="12251267" cy="6844013"/>
          </a:xfrm>
        </p:spPr>
      </p:pic>
    </p:spTree>
    <p:extLst>
      <p:ext uri="{BB962C8B-B14F-4D97-AF65-F5344CB8AC3E}">
        <p14:creationId xmlns:p14="http://schemas.microsoft.com/office/powerpoint/2010/main" val="126311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2940-3C77-6662-C2E8-03F1B47E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E8077-6230-6310-6563-D0C19327D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0"/>
            <a:ext cx="12192000" cy="6855360"/>
          </a:xfrm>
        </p:spPr>
      </p:pic>
    </p:spTree>
    <p:extLst>
      <p:ext uri="{BB962C8B-B14F-4D97-AF65-F5344CB8AC3E}">
        <p14:creationId xmlns:p14="http://schemas.microsoft.com/office/powerpoint/2010/main" val="319901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3D79-E955-8D57-D1CC-2B7D1799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3B489-49B8-9906-0038-603AC0434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82"/>
            <a:ext cx="12192000" cy="6865182"/>
          </a:xfrm>
        </p:spPr>
      </p:pic>
    </p:spTree>
    <p:extLst>
      <p:ext uri="{BB962C8B-B14F-4D97-AF65-F5344CB8AC3E}">
        <p14:creationId xmlns:p14="http://schemas.microsoft.com/office/powerpoint/2010/main" val="181196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6A7A-5E1B-067F-FCC3-755838E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35469-0CD2-4E02-711E-FE6CD0D2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71" y="0"/>
            <a:ext cx="12235372" cy="6858000"/>
          </a:xfrm>
        </p:spPr>
      </p:pic>
    </p:spTree>
    <p:extLst>
      <p:ext uri="{BB962C8B-B14F-4D97-AF65-F5344CB8AC3E}">
        <p14:creationId xmlns:p14="http://schemas.microsoft.com/office/powerpoint/2010/main" val="183570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0CB7-EBAA-EB01-ACC8-1782FC82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48995-33CD-24DD-8191-1B3B5B8D0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9014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KUMAR</dc:creator>
  <cp:lastModifiedBy>MOHAN KUMAR</cp:lastModifiedBy>
  <cp:revision>1</cp:revision>
  <dcterms:created xsi:type="dcterms:W3CDTF">2023-04-11T04:53:06Z</dcterms:created>
  <dcterms:modified xsi:type="dcterms:W3CDTF">2023-04-19T04:15:01Z</dcterms:modified>
</cp:coreProperties>
</file>