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80" r:id="rId4"/>
    <p:sldId id="294" r:id="rId5"/>
    <p:sldId id="295" r:id="rId6"/>
    <p:sldId id="282" r:id="rId7"/>
    <p:sldId id="296" r:id="rId8"/>
    <p:sldId id="281" r:id="rId9"/>
    <p:sldId id="297" r:id="rId10"/>
    <p:sldId id="298" r:id="rId11"/>
    <p:sldId id="299" r:id="rId12"/>
    <p:sldId id="301" r:id="rId13"/>
    <p:sldId id="303" r:id="rId14"/>
    <p:sldId id="302" r:id="rId15"/>
    <p:sldId id="304" r:id="rId16"/>
    <p:sldId id="305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  <a:br>
              <a:rPr lang="en-US" dirty="0"/>
            </a:br>
            <a:r>
              <a:rPr lang="en-US" dirty="0"/>
              <a:t>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 Uppara</a:t>
            </a:r>
          </a:p>
          <a:p>
            <a:r>
              <a:rPr lang="en-US" dirty="0"/>
              <a:t>20384123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516C-577B-2E7B-5780-58720B62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21" y="1149763"/>
            <a:ext cx="10671048" cy="768096"/>
          </a:xfrm>
        </p:spPr>
        <p:txBody>
          <a:bodyPr/>
          <a:lstStyle/>
          <a:p>
            <a:r>
              <a:rPr lang="en-GB" sz="3200" dirty="0"/>
              <a:t>Types of </a:t>
            </a:r>
            <a:r>
              <a:rPr lang="en-US" sz="3200" dirty="0"/>
              <a:t>Constructors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A87A-EA89-C8F4-306E-7C0E04C0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D4731-4D8A-260B-9501-181D6683C1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0832" y="2874169"/>
            <a:ext cx="2598737" cy="1109662"/>
          </a:xfrm>
        </p:spPr>
        <p:txBody>
          <a:bodyPr/>
          <a:lstStyle/>
          <a:p>
            <a:r>
              <a:rPr lang="en-GB" dirty="0"/>
              <a:t>Default</a:t>
            </a:r>
          </a:p>
          <a:p>
            <a:r>
              <a:rPr lang="en-GB" dirty="0"/>
              <a:t>constructor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7E0097-F5E9-8ACA-E695-4493720147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58808" y="2874169"/>
            <a:ext cx="2598737" cy="1109662"/>
          </a:xfrm>
        </p:spPr>
        <p:txBody>
          <a:bodyPr/>
          <a:lstStyle/>
          <a:p>
            <a:r>
              <a:rPr lang="en-GB" dirty="0"/>
              <a:t>no-argument</a:t>
            </a:r>
          </a:p>
          <a:p>
            <a:r>
              <a:rPr lang="en-GB" dirty="0"/>
              <a:t>constructor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0C923E-F4CD-F099-CE3F-B1522D8904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6540" y="2886703"/>
            <a:ext cx="2598737" cy="1109662"/>
          </a:xfrm>
        </p:spPr>
        <p:txBody>
          <a:bodyPr/>
          <a:lstStyle/>
          <a:p>
            <a:r>
              <a:rPr lang="en-GB" dirty="0"/>
              <a:t>Parameterized</a:t>
            </a:r>
          </a:p>
          <a:p>
            <a:r>
              <a:rPr lang="en-GB" dirty="0"/>
              <a:t>constructor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8F171A-ED96-2F89-7364-E5A4391CB8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932" y="2877571"/>
            <a:ext cx="2598737" cy="1109662"/>
          </a:xfrm>
        </p:spPr>
        <p:txBody>
          <a:bodyPr/>
          <a:lstStyle/>
          <a:p>
            <a:r>
              <a:rPr lang="en-GB" dirty="0"/>
              <a:t>Copy</a:t>
            </a:r>
          </a:p>
          <a:p>
            <a:r>
              <a:rPr lang="en-GB" dirty="0"/>
              <a:t>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82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BAF2B-C5A2-0AA5-0D70-415173A7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96E1B-D1EF-815F-FBE0-6F0D5F7B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46" y="347472"/>
            <a:ext cx="8234717" cy="768096"/>
          </a:xfrm>
        </p:spPr>
        <p:txBody>
          <a:bodyPr/>
          <a:lstStyle/>
          <a:p>
            <a:r>
              <a:rPr lang="en-GB" sz="2800" dirty="0"/>
              <a:t>Default constructor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934C-6B70-CED3-2566-FB63EBFD8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29824" y="1510521"/>
            <a:ext cx="7843705" cy="101456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default constructor is automatically created at the time of object creation, if no constructor is declared in the class. This type of constructor is not visible in the program.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3775B-9D23-0F27-5FFB-1B567B61D203}"/>
              </a:ext>
            </a:extLst>
          </p:cNvPr>
          <p:cNvSpPr txBox="1"/>
          <p:nvPr/>
        </p:nvSpPr>
        <p:spPr>
          <a:xfrm>
            <a:off x="4274191" y="3429000"/>
            <a:ext cx="6467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  <a:latin typeface="+mj-lt"/>
              </a:rPr>
              <a:t>NO-ARGUMENT CONSTRUCTOR</a:t>
            </a:r>
            <a:endParaRPr lang="en-IN" sz="28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2982A-D239-D5E8-CAD4-05AD7E5987C8}"/>
              </a:ext>
            </a:extLst>
          </p:cNvPr>
          <p:cNvSpPr txBox="1"/>
          <p:nvPr/>
        </p:nvSpPr>
        <p:spPr>
          <a:xfrm>
            <a:off x="3929823" y="4524008"/>
            <a:ext cx="7843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No-argument constructors are visible in the class, unlike default constructors. Also, it has</a:t>
            </a:r>
            <a:r>
              <a:rPr lang="en-GB" sz="2000" b="1" dirty="0">
                <a:solidFill>
                  <a:schemeClr val="accent6"/>
                </a:solidFill>
              </a:rPr>
              <a:t> a constructor definition but without arguments</a:t>
            </a:r>
            <a:r>
              <a:rPr lang="en-GB" sz="2000" dirty="0">
                <a:solidFill>
                  <a:schemeClr val="accent6"/>
                </a:solidFill>
              </a:rPr>
              <a:t> (or parameters). They get the call when the object of the class creates. 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A4E93-37AA-D827-7245-7B0385FF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145129"/>
            <a:ext cx="3200400" cy="274320"/>
          </a:xfrm>
        </p:spPr>
        <p:txBody>
          <a:bodyPr/>
          <a:lstStyle/>
          <a:p>
            <a:r>
              <a:rPr lang="en-US" sz="1600" dirty="0"/>
              <a:t>Default Constructor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F3C64-4A9B-7DD1-C341-117B7A73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B5A77-CCA7-79F8-490B-CB6E3FD1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594360"/>
            <a:ext cx="7155809" cy="5923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3FF48-D9A2-CD2E-9BA2-8EADD6EA7CA3}"/>
              </a:ext>
            </a:extLst>
          </p:cNvPr>
          <p:cNvSpPr txBox="1"/>
          <p:nvPr/>
        </p:nvSpPr>
        <p:spPr>
          <a:xfrm>
            <a:off x="8013639" y="2964967"/>
            <a:ext cx="336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br>
              <a:rPr lang="en-GB" dirty="0"/>
            </a:br>
            <a:r>
              <a:rPr lang="en-GB" dirty="0"/>
              <a:t>The area of the Rectangle: 300.0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84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09DE6-E52F-A28F-786A-76D631B0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79" y="139257"/>
            <a:ext cx="3541133" cy="274320"/>
          </a:xfrm>
        </p:spPr>
        <p:txBody>
          <a:bodyPr/>
          <a:lstStyle/>
          <a:p>
            <a:r>
              <a:rPr lang="en-US" sz="1600" dirty="0"/>
              <a:t>No-argument Constructor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98A7D-A629-E1A4-6529-DD81ED2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C123-CFC9-7369-2B9C-D5186540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594360"/>
            <a:ext cx="7008832" cy="6080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1EF88-FE5D-C936-E29A-076E143B2157}"/>
              </a:ext>
            </a:extLst>
          </p:cNvPr>
          <p:cNvSpPr txBox="1"/>
          <p:nvPr/>
        </p:nvSpPr>
        <p:spPr>
          <a:xfrm>
            <a:off x="7585745" y="2967335"/>
            <a:ext cx="3999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br>
              <a:rPr lang="en-GB" dirty="0"/>
            </a:br>
            <a:r>
              <a:rPr lang="en-GB" dirty="0"/>
              <a:t>The area of the Rectangle: 165.385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03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D8FA-3A43-A1EE-A5EA-753FCE06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789" y="292209"/>
            <a:ext cx="8165592" cy="768096"/>
          </a:xfrm>
        </p:spPr>
        <p:txBody>
          <a:bodyPr/>
          <a:lstStyle/>
          <a:p>
            <a:r>
              <a:rPr lang="en-GB" sz="2400" dirty="0"/>
              <a:t>Parameterized constructor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6B7A-2DB4-69A5-F67A-4C3E3274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7659" y="1568314"/>
            <a:ext cx="8274341" cy="113262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Unlike, No-argument constructor, it contains parameters (or arguments) in the constructor definition and declaration.</a:t>
            </a:r>
            <a:endParaRPr lang="en-IN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18ED1-3FF8-D2F5-D3C3-3ADF5A592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56807" y="4270021"/>
            <a:ext cx="8196043" cy="126671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copy constructor is a special type constructor which creates an object using another object of the same class. In return, it gives a copy of an already created object that is copied.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AF5D-AE20-C364-F685-D58964F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382A2-4864-8A09-DBD9-59EB44F474A9}"/>
              </a:ext>
            </a:extLst>
          </p:cNvPr>
          <p:cNvSpPr txBox="1"/>
          <p:nvPr/>
        </p:nvSpPr>
        <p:spPr>
          <a:xfrm>
            <a:off x="5467479" y="3208950"/>
            <a:ext cx="630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+mj-lt"/>
              </a:rPr>
              <a:t>COPY CONSTRUCTOR</a:t>
            </a:r>
            <a:endParaRPr lang="en-IN" sz="24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DCFBF-35B1-C4F5-EC73-CE8C128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922" y="182879"/>
            <a:ext cx="3770961" cy="180363"/>
          </a:xfrm>
        </p:spPr>
        <p:txBody>
          <a:bodyPr/>
          <a:lstStyle/>
          <a:p>
            <a:r>
              <a:rPr lang="en-GB" sz="1600" dirty="0"/>
              <a:t>Parameterized Constructor Example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EF324-0FE5-8879-D323-D6D29FA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1C3B0-6B3B-E61B-E4CC-FA69B744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2" y="594360"/>
            <a:ext cx="5815078" cy="6129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EC859-3638-3F1F-514C-7F3E1B684867}"/>
              </a:ext>
            </a:extLst>
          </p:cNvPr>
          <p:cNvSpPr txBox="1"/>
          <p:nvPr/>
        </p:nvSpPr>
        <p:spPr>
          <a:xfrm>
            <a:off x="6788791" y="2895731"/>
            <a:ext cx="3873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br>
              <a:rPr lang="en-GB" dirty="0"/>
            </a:br>
            <a:r>
              <a:rPr lang="en-GB" dirty="0"/>
              <a:t>The area of the Rectangle: 2296.0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74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D03AD-59CE-51C5-1EEE-D0B5C529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536" y="252507"/>
            <a:ext cx="3200400" cy="274320"/>
          </a:xfrm>
        </p:spPr>
        <p:txBody>
          <a:bodyPr/>
          <a:lstStyle/>
          <a:p>
            <a:r>
              <a:rPr lang="en-US" sz="1600" dirty="0"/>
              <a:t>Copy Constructor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C2445-2C37-45DD-4702-5BB9B634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9E5BD-23D5-63B4-CBAE-ACBA9282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" y="731520"/>
            <a:ext cx="5957888" cy="5880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D5DD7-6D8C-53DA-1A1B-388082B1F14A}"/>
              </a:ext>
            </a:extLst>
          </p:cNvPr>
          <p:cNvSpPr txBox="1"/>
          <p:nvPr/>
        </p:nvSpPr>
        <p:spPr>
          <a:xfrm>
            <a:off x="6788791" y="2514329"/>
            <a:ext cx="43685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endParaRPr lang="en-GB" dirty="0"/>
          </a:p>
          <a:p>
            <a:r>
              <a:rPr lang="en-GB" dirty="0"/>
              <a:t>Area of the First Rectangle 200.0</a:t>
            </a:r>
          </a:p>
          <a:p>
            <a:endParaRPr lang="en-GB" dirty="0"/>
          </a:p>
          <a:p>
            <a:r>
              <a:rPr lang="en-GB" dirty="0"/>
              <a:t>Copy Constructor Invoked!!</a:t>
            </a:r>
          </a:p>
          <a:p>
            <a:endParaRPr lang="en-GB" dirty="0"/>
          </a:p>
          <a:p>
            <a:r>
              <a:rPr lang="en-GB" dirty="0"/>
              <a:t>Area of the Second Rectangle 200.0</a:t>
            </a:r>
          </a:p>
        </p:txBody>
      </p:sp>
    </p:spTree>
    <p:extLst>
      <p:ext uri="{BB962C8B-B14F-4D97-AF65-F5344CB8AC3E}">
        <p14:creationId xmlns:p14="http://schemas.microsoft.com/office/powerpoint/2010/main" val="212521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 Uppara</a:t>
            </a:r>
          </a:p>
          <a:p>
            <a:r>
              <a:rPr lang="en-US" dirty="0"/>
              <a:t>20384123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index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019" y="912262"/>
            <a:ext cx="6766560" cy="768096"/>
          </a:xfrm>
        </p:spPr>
        <p:txBody>
          <a:bodyPr/>
          <a:lstStyle/>
          <a:p>
            <a:r>
              <a:rPr lang="en-US" sz="2800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20" y="1861099"/>
            <a:ext cx="7593253" cy="1100216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GB" sz="2000" dirty="0"/>
              <a:t>A group of objects which have common properties is called as Class.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It is blueprint from which objects are created.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GB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GB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endParaRPr lang="en-GB" sz="1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8075F-BC73-2DDD-72FA-D2B38BF8D5DE}"/>
              </a:ext>
            </a:extLst>
          </p:cNvPr>
          <p:cNvSpPr txBox="1"/>
          <p:nvPr/>
        </p:nvSpPr>
        <p:spPr>
          <a:xfrm>
            <a:off x="3917659" y="3529592"/>
            <a:ext cx="36156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A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GB" sz="2000" dirty="0">
                <a:solidFill>
                  <a:schemeClr val="accent6"/>
                </a:solidFill>
              </a:rPr>
              <a:t> in Java can contain:</a:t>
            </a:r>
          </a:p>
          <a:p>
            <a:endParaRPr lang="en-GB" sz="20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6"/>
                </a:solidFill>
              </a:rPr>
              <a:t>Fields</a:t>
            </a:r>
            <a:endParaRPr lang="en-GB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6"/>
                </a:solidFill>
              </a:rPr>
              <a:t>Methods</a:t>
            </a:r>
            <a:endParaRPr lang="en-GB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6"/>
                </a:solidFill>
              </a:rPr>
              <a:t>Constructors</a:t>
            </a:r>
            <a:endParaRPr lang="en-GB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6"/>
                </a:solidFill>
              </a:rPr>
              <a:t>Blocks</a:t>
            </a:r>
            <a:endParaRPr lang="en-GB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6"/>
                </a:solidFill>
              </a:rPr>
              <a:t>Nested class and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8720-C859-D9B5-F441-B951C579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88" y="1670789"/>
            <a:ext cx="6766560" cy="2700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create a class, we use the keyword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class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</a:p>
          <a:p>
            <a:endParaRPr lang="en-GB" sz="1400" b="1" dirty="0"/>
          </a:p>
          <a:p>
            <a:r>
              <a:rPr lang="en-GB" sz="2800" b="1" dirty="0"/>
              <a:t>Syntax:</a:t>
            </a:r>
          </a:p>
          <a:p>
            <a:endParaRPr lang="en-GB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ccess modifier class&lt;class name&gt;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Fields;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method;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5B587-70FD-E808-8309-3D5B293C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9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9B5-F777-67FD-8BE3-3FD926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911" y="735062"/>
            <a:ext cx="6766560" cy="768096"/>
          </a:xfrm>
        </p:spPr>
        <p:txBody>
          <a:bodyPr/>
          <a:lstStyle/>
          <a:p>
            <a:r>
              <a:rPr lang="en-GB" sz="2800" dirty="0"/>
              <a:t>objects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8FD8-6B80-B862-FF23-B4E1FDDF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749" y="1428887"/>
            <a:ext cx="8639571" cy="2700528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 An object is any entity of class that has a </a:t>
            </a:r>
            <a:r>
              <a:rPr lang="en-GB" sz="2000" b="1" dirty="0"/>
              <a:t>state</a:t>
            </a:r>
            <a:r>
              <a:rPr lang="en-GB" sz="2000" dirty="0"/>
              <a:t> and </a:t>
            </a:r>
            <a:r>
              <a:rPr lang="en-GB" sz="2000" b="1" dirty="0"/>
              <a:t>behaviour.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represents the data of an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Behavior: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represents the functionalities of an object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B94EA-BDEA-13E7-FFE3-83C471B9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FB0AC-A7CE-A67C-6738-3AC698E3720B}"/>
              </a:ext>
            </a:extLst>
          </p:cNvPr>
          <p:cNvSpPr txBox="1"/>
          <p:nvPr/>
        </p:nvSpPr>
        <p:spPr>
          <a:xfrm>
            <a:off x="3552429" y="3429000"/>
            <a:ext cx="863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accent6"/>
                </a:solidFill>
              </a:rPr>
              <a:t>For example if we consider car as an object, then its state is - name, colour, and the behaviour is -  travelling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4722D-4070-57B2-81BB-2C02E4D9A026}"/>
              </a:ext>
            </a:extLst>
          </p:cNvPr>
          <p:cNvSpPr txBox="1"/>
          <p:nvPr/>
        </p:nvSpPr>
        <p:spPr>
          <a:xfrm>
            <a:off x="3552429" y="4654807"/>
            <a:ext cx="87010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To create an object of </a:t>
            </a:r>
            <a:r>
              <a:rPr lang="en-US" altLang="en-US" sz="2000" dirty="0">
                <a:solidFill>
                  <a:schemeClr val="accent6"/>
                </a:solidFill>
                <a:latin typeface="Arial Unicode M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Specify the class name, followed by the object name, and use the keyword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new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04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0120EE-59BF-4D1F-E1FF-721AF12AD4DC}"/>
              </a:ext>
            </a:extLst>
          </p:cNvPr>
          <p:cNvSpPr/>
          <p:nvPr/>
        </p:nvSpPr>
        <p:spPr>
          <a:xfrm>
            <a:off x="2953371" y="1782126"/>
            <a:ext cx="5048655" cy="37256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9A1C6-E63C-ADB3-298C-0D484B411BFF}"/>
              </a:ext>
            </a:extLst>
          </p:cNvPr>
          <p:cNvSpPr txBox="1"/>
          <p:nvPr/>
        </p:nvSpPr>
        <p:spPr>
          <a:xfrm>
            <a:off x="8871357" y="2872958"/>
            <a:ext cx="2780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br>
              <a:rPr lang="en-GB" dirty="0"/>
            </a:br>
            <a:r>
              <a:rPr lang="en-GB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BC19-9DC0-E76B-5798-80461B9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466" y="828431"/>
            <a:ext cx="6766560" cy="768096"/>
          </a:xfrm>
        </p:spPr>
        <p:txBody>
          <a:bodyPr/>
          <a:lstStyle/>
          <a:p>
            <a:r>
              <a:rPr lang="en-GB" sz="2800" dirty="0"/>
              <a:t>methods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0F8E-4F6B-701A-8F3F-C567F8D4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270" y="1572740"/>
            <a:ext cx="8282730" cy="2700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A </a:t>
            </a:r>
            <a:r>
              <a:rPr lang="en-GB" sz="2000" b="1" dirty="0"/>
              <a:t>method</a:t>
            </a:r>
            <a:r>
              <a:rPr lang="en-GB" sz="2000" dirty="0"/>
              <a:t> is a block of code or collection of statements or a set of code grouped together to perform a certain task or operation.</a:t>
            </a:r>
          </a:p>
          <a:p>
            <a:r>
              <a:rPr lang="en-GB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It is used to achieve the </a:t>
            </a:r>
            <a:r>
              <a:rPr lang="en-GB" sz="2400" b="1" dirty="0"/>
              <a:t>reusability</a:t>
            </a:r>
            <a:r>
              <a:rPr lang="en-GB" sz="2400" dirty="0"/>
              <a:t> of code.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32C5-F0AD-1E04-D4E0-15D93DD8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A2737-45E2-4246-08C8-A2FA66A0F437}"/>
              </a:ext>
            </a:extLst>
          </p:cNvPr>
          <p:cNvSpPr/>
          <p:nvPr/>
        </p:nvSpPr>
        <p:spPr>
          <a:xfrm>
            <a:off x="4455268" y="3571657"/>
            <a:ext cx="6896910" cy="26361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2E6942-EAF6-99A7-DF0C-5491C2C5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099" y="3044952"/>
            <a:ext cx="6400800" cy="768096"/>
          </a:xfrm>
        </p:spPr>
        <p:txBody>
          <a:bodyPr/>
          <a:lstStyle/>
          <a:p>
            <a:r>
              <a:rPr lang="en-US" dirty="0"/>
              <a:t>Java</a:t>
            </a:r>
            <a:br>
              <a:rPr lang="en-US" dirty="0"/>
            </a:br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4069-CAB1-6174-F720-A985A9C7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855" y="929770"/>
            <a:ext cx="6766560" cy="768096"/>
          </a:xfrm>
        </p:spPr>
        <p:txBody>
          <a:bodyPr/>
          <a:lstStyle/>
          <a:p>
            <a:r>
              <a:rPr lang="en-US" sz="2800" dirty="0"/>
              <a:t>Constructors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D6B7-75EB-8A41-D8BB-43CA1F56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135" y="2078736"/>
            <a:ext cx="7301946" cy="27005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Constructors in java are used to create the instance of the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Constructors are almost similar to methods expect for two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Its name is same as class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has no return type</a:t>
            </a:r>
          </a:p>
          <a:p>
            <a:pPr algn="ctr"/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D6EB9-D1E4-C36A-678C-CC82C66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1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{8BA0C505-AD27-4D96-9067-CAD9D745818B}tf78438558_win32</Template>
  <TotalTime>163</TotalTime>
  <Words>464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Unicode MS</vt:lpstr>
      <vt:lpstr>Sabon Next LT</vt:lpstr>
      <vt:lpstr>Wingdings</vt:lpstr>
      <vt:lpstr>Office Theme</vt:lpstr>
      <vt:lpstr>Java programming </vt:lpstr>
      <vt:lpstr>index</vt:lpstr>
      <vt:lpstr>class</vt:lpstr>
      <vt:lpstr>PowerPoint Presentation</vt:lpstr>
      <vt:lpstr>objects</vt:lpstr>
      <vt:lpstr>PowerPoint Presentation</vt:lpstr>
      <vt:lpstr>methods</vt:lpstr>
      <vt:lpstr>Java Constructors</vt:lpstr>
      <vt:lpstr>Constructors </vt:lpstr>
      <vt:lpstr>Types of Constructors</vt:lpstr>
      <vt:lpstr>Default constructor </vt:lpstr>
      <vt:lpstr>PowerPoint Presentation</vt:lpstr>
      <vt:lpstr>PowerPoint Presentation</vt:lpstr>
      <vt:lpstr>Parameterized constructor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</dc:title>
  <dc:subject/>
  <dc:creator>suryauppara2310@outlook.com</dc:creator>
  <cp:lastModifiedBy>suryauppara2310@outlook.com</cp:lastModifiedBy>
  <cp:revision>1</cp:revision>
  <dcterms:created xsi:type="dcterms:W3CDTF">2023-04-03T17:41:47Z</dcterms:created>
  <dcterms:modified xsi:type="dcterms:W3CDTF">2023-04-03T20:25:29Z</dcterms:modified>
</cp:coreProperties>
</file>