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44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46367"/>
            <a:ext cx="5829300" cy="328958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962808"/>
            <a:ext cx="5143500" cy="228127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3061"/>
            <a:ext cx="1478756" cy="800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3061"/>
            <a:ext cx="4350544" cy="8007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55641"/>
            <a:ext cx="5915025" cy="39304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23262"/>
            <a:ext cx="5915025" cy="20669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15305"/>
            <a:ext cx="2914650" cy="5995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15305"/>
            <a:ext cx="2914650" cy="5995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3063"/>
            <a:ext cx="5915025" cy="1826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16269"/>
            <a:ext cx="2901255" cy="11351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51437"/>
            <a:ext cx="2901255" cy="5076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16269"/>
            <a:ext cx="2915543" cy="11351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51437"/>
            <a:ext cx="2915543" cy="5076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9920"/>
            <a:ext cx="2211884" cy="22047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60454"/>
            <a:ext cx="3471863" cy="671477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34640"/>
            <a:ext cx="2211884" cy="52515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9920"/>
            <a:ext cx="2211884" cy="22047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60454"/>
            <a:ext cx="3471863" cy="671477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34640"/>
            <a:ext cx="2211884" cy="52515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3063"/>
            <a:ext cx="5915025" cy="182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15305"/>
            <a:ext cx="5915025" cy="599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757640"/>
            <a:ext cx="1543050" cy="50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9262-AAEA-4F85-BFF0-3ABE9250E2C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757640"/>
            <a:ext cx="2314575" cy="50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757640"/>
            <a:ext cx="1543050" cy="50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847E-C9D5-4493-ABA5-F1F64D1D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42FD1-F33D-0A18-5588-A9EDA93C454A}"/>
              </a:ext>
            </a:extLst>
          </p:cNvPr>
          <p:cNvSpPr txBox="1"/>
          <p:nvPr/>
        </p:nvSpPr>
        <p:spPr>
          <a:xfrm>
            <a:off x="574765" y="235131"/>
            <a:ext cx="570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ISeeAI : AI Assistant for Visually Impaired People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A0D5E1-9486-4DE9-41D7-ECFD80565244}"/>
              </a:ext>
            </a:extLst>
          </p:cNvPr>
          <p:cNvGrpSpPr/>
          <p:nvPr/>
        </p:nvGrpSpPr>
        <p:grpSpPr>
          <a:xfrm>
            <a:off x="574764" y="910045"/>
            <a:ext cx="5708469" cy="3423559"/>
            <a:chOff x="574764" y="910045"/>
            <a:chExt cx="5708469" cy="34235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9C82AB-AD3A-050D-4028-39CC96722460}"/>
                </a:ext>
              </a:extLst>
            </p:cNvPr>
            <p:cNvSpPr txBox="1"/>
            <p:nvPr/>
          </p:nvSpPr>
          <p:spPr>
            <a:xfrm>
              <a:off x="574764" y="910045"/>
              <a:ext cx="5708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ISeeAI :  </a:t>
              </a:r>
              <a:r>
                <a:rPr lang="en-US" sz="1500" b="1" u="sng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https://iseeai-for-blind-people.netlify.app/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D770B1-2167-5064-26A2-966F4215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677" y="1584959"/>
              <a:ext cx="2748645" cy="274864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F40383-2AE1-8705-5261-5FC8EDF0DA3C}"/>
              </a:ext>
            </a:extLst>
          </p:cNvPr>
          <p:cNvGrpSpPr/>
          <p:nvPr/>
        </p:nvGrpSpPr>
        <p:grpSpPr>
          <a:xfrm>
            <a:off x="574764" y="4608408"/>
            <a:ext cx="5708469" cy="3737071"/>
            <a:chOff x="574764" y="910045"/>
            <a:chExt cx="5708469" cy="37370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8089D9-0AA1-5933-8EE8-971AF1DB3763}"/>
                </a:ext>
              </a:extLst>
            </p:cNvPr>
            <p:cNvSpPr txBox="1"/>
            <p:nvPr/>
          </p:nvSpPr>
          <p:spPr>
            <a:xfrm>
              <a:off x="574764" y="910045"/>
              <a:ext cx="570846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Visit ISeeAI Documentation for more details  :  </a:t>
              </a:r>
              <a:r>
                <a:rPr lang="en-US" sz="1500" b="1" u="sng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https://iseeai-documentation.netlify.app/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ABE880-97C3-159D-134F-0BEC4872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677" y="1898471"/>
              <a:ext cx="2748645" cy="2748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57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34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Shital Rindhe</dc:creator>
  <cp:lastModifiedBy>Shital Rindhe</cp:lastModifiedBy>
  <cp:revision>1</cp:revision>
  <dcterms:created xsi:type="dcterms:W3CDTF">2024-04-23T06:18:50Z</dcterms:created>
  <dcterms:modified xsi:type="dcterms:W3CDTF">2024-04-23T06:26:37Z</dcterms:modified>
</cp:coreProperties>
</file>