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A3ACF-8844-4F3A-B0F1-9F070F1B9EDB}" v="70" dt="2022-02-06T12:12:5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Aniket" userId="120b99ca-98e6-4964-9c37-6a280c4266c6" providerId="ADAL" clId="{C93A3ACF-8844-4F3A-B0F1-9F070F1B9EDB}"/>
    <pc:docChg chg="undo custSel addSld delSld modSld">
      <pc:chgData name="R, Aniket" userId="120b99ca-98e6-4964-9c37-6a280c4266c6" providerId="ADAL" clId="{C93A3ACF-8844-4F3A-B0F1-9F070F1B9EDB}" dt="2022-02-06T12:18:25.596" v="4907" actId="27636"/>
      <pc:docMkLst>
        <pc:docMk/>
      </pc:docMkLst>
      <pc:sldChg chg="addSp delSp modSp new mod setBg addAnim delAnim modAnim">
        <pc:chgData name="R, Aniket" userId="120b99ca-98e6-4964-9c37-6a280c4266c6" providerId="ADAL" clId="{C93A3ACF-8844-4F3A-B0F1-9F070F1B9EDB}" dt="2022-02-06T12:12:58.979" v="4833" actId="115"/>
        <pc:sldMkLst>
          <pc:docMk/>
          <pc:sldMk cId="785860458" sldId="256"/>
        </pc:sldMkLst>
        <pc:spChg chg="mod">
          <ac:chgData name="R, Aniket" userId="120b99ca-98e6-4964-9c37-6a280c4266c6" providerId="ADAL" clId="{C93A3ACF-8844-4F3A-B0F1-9F070F1B9EDB}" dt="2022-02-06T12:12:58.979" v="4833" actId="115"/>
          <ac:spMkLst>
            <pc:docMk/>
            <pc:sldMk cId="785860458" sldId="256"/>
            <ac:spMk id="2" creationId="{178C6FD7-915A-4B11-A5D2-46A0DCA3E380}"/>
          </ac:spMkLst>
        </pc:spChg>
        <pc:spChg chg="mod">
          <ac:chgData name="R, Aniket" userId="120b99ca-98e6-4964-9c37-6a280c4266c6" providerId="ADAL" clId="{C93A3ACF-8844-4F3A-B0F1-9F070F1B9EDB}" dt="2022-02-06T12:12:48.442" v="4832" actId="2711"/>
          <ac:spMkLst>
            <pc:docMk/>
            <pc:sldMk cId="785860458" sldId="256"/>
            <ac:spMk id="3" creationId="{5A40B82B-4E58-43D3-953C-4FF06225C83B}"/>
          </ac:spMkLst>
        </pc:spChg>
        <pc:spChg chg="add del">
          <ac:chgData name="R, Aniket" userId="120b99ca-98e6-4964-9c37-6a280c4266c6" providerId="ADAL" clId="{C93A3ACF-8844-4F3A-B0F1-9F070F1B9EDB}" dt="2022-02-06T10:52:19.611" v="709" actId="26606"/>
          <ac:spMkLst>
            <pc:docMk/>
            <pc:sldMk cId="785860458" sldId="256"/>
            <ac:spMk id="8" creationId="{4522B21E-B2B9-4C72-9A71-C87EFD137480}"/>
          </ac:spMkLst>
        </pc:spChg>
        <pc:spChg chg="add del">
          <ac:chgData name="R, Aniket" userId="120b99ca-98e6-4964-9c37-6a280c4266c6" providerId="ADAL" clId="{C93A3ACF-8844-4F3A-B0F1-9F070F1B9EDB}" dt="2022-02-06T10:52:19.611" v="709" actId="26606"/>
          <ac:spMkLst>
            <pc:docMk/>
            <pc:sldMk cId="785860458" sldId="256"/>
            <ac:spMk id="10" creationId="{5EB7D2A2-F448-44D4-938C-DC84CBCB3B1E}"/>
          </ac:spMkLst>
        </pc:spChg>
        <pc:spChg chg="add del">
          <ac:chgData name="R, Aniket" userId="120b99ca-98e6-4964-9c37-6a280c4266c6" providerId="ADAL" clId="{C93A3ACF-8844-4F3A-B0F1-9F070F1B9EDB}" dt="2022-02-06T10:52:19.611" v="709" actId="26606"/>
          <ac:spMkLst>
            <pc:docMk/>
            <pc:sldMk cId="785860458" sldId="256"/>
            <ac:spMk id="12" creationId="{871AEA07-1E14-44B4-8E55-64EF049CD66F}"/>
          </ac:spMkLst>
        </pc:spChg>
        <pc:spChg chg="add del">
          <ac:chgData name="R, Aniket" userId="120b99ca-98e6-4964-9c37-6a280c4266c6" providerId="ADAL" clId="{C93A3ACF-8844-4F3A-B0F1-9F070F1B9EDB}" dt="2022-02-06T10:52:17.777" v="706" actId="26606"/>
          <ac:spMkLst>
            <pc:docMk/>
            <pc:sldMk cId="785860458" sldId="256"/>
            <ac:spMk id="19" creationId="{934F1179-B481-4F9E-BCA3-AFB972070F83}"/>
          </ac:spMkLst>
        </pc:spChg>
        <pc:spChg chg="add del">
          <ac:chgData name="R, Aniket" userId="120b99ca-98e6-4964-9c37-6a280c4266c6" providerId="ADAL" clId="{C93A3ACF-8844-4F3A-B0F1-9F070F1B9EDB}" dt="2022-02-06T10:52:17.777" v="706" actId="26606"/>
          <ac:spMkLst>
            <pc:docMk/>
            <pc:sldMk cId="785860458" sldId="256"/>
            <ac:spMk id="21" creationId="{827DC2C4-B485-428A-BF4A-472D2967F47F}"/>
          </ac:spMkLst>
        </pc:spChg>
        <pc:spChg chg="add del">
          <ac:chgData name="R, Aniket" userId="120b99ca-98e6-4964-9c37-6a280c4266c6" providerId="ADAL" clId="{C93A3ACF-8844-4F3A-B0F1-9F070F1B9EDB}" dt="2022-02-06T10:52:17.777" v="706" actId="26606"/>
          <ac:spMkLst>
            <pc:docMk/>
            <pc:sldMk cId="785860458" sldId="256"/>
            <ac:spMk id="23" creationId="{EE04B5EB-F158-4507-90DD-BD23620C7CC9}"/>
          </ac:spMkLst>
        </pc:spChg>
        <pc:spChg chg="add del">
          <ac:chgData name="R, Aniket" userId="120b99ca-98e6-4964-9c37-6a280c4266c6" providerId="ADAL" clId="{C93A3ACF-8844-4F3A-B0F1-9F070F1B9EDB}" dt="2022-02-06T10:52:08.969" v="696" actId="26606"/>
          <ac:spMkLst>
            <pc:docMk/>
            <pc:sldMk cId="785860458" sldId="256"/>
            <ac:spMk id="28" creationId="{D8386171-E87D-46AB-8718-4CE2A88748BD}"/>
          </ac:spMkLst>
        </pc:spChg>
        <pc:spChg chg="add del">
          <ac:chgData name="R, Aniket" userId="120b99ca-98e6-4964-9c37-6a280c4266c6" providerId="ADAL" clId="{C93A3ACF-8844-4F3A-B0F1-9F070F1B9EDB}" dt="2022-02-06T10:52:08.969" v="696" actId="26606"/>
          <ac:spMkLst>
            <pc:docMk/>
            <pc:sldMk cId="785860458" sldId="256"/>
            <ac:spMk id="30" creationId="{207CB456-8849-413C-8210-B663779A32E0}"/>
          </ac:spMkLst>
        </pc:spChg>
        <pc:spChg chg="add del">
          <ac:chgData name="R, Aniket" userId="120b99ca-98e6-4964-9c37-6a280c4266c6" providerId="ADAL" clId="{C93A3ACF-8844-4F3A-B0F1-9F070F1B9EDB}" dt="2022-02-06T10:52:08.969" v="696" actId="26606"/>
          <ac:spMkLst>
            <pc:docMk/>
            <pc:sldMk cId="785860458" sldId="256"/>
            <ac:spMk id="32" creationId="{E513936D-D1EB-4E42-A97F-942BA1F3DFA7}"/>
          </ac:spMkLst>
        </pc:spChg>
        <pc:cxnChg chg="add del">
          <ac:chgData name="R, Aniket" userId="120b99ca-98e6-4964-9c37-6a280c4266c6" providerId="ADAL" clId="{C93A3ACF-8844-4F3A-B0F1-9F070F1B9EDB}" dt="2022-02-06T10:52:19.611" v="709" actId="26606"/>
          <ac:cxnSpMkLst>
            <pc:docMk/>
            <pc:sldMk cId="785860458" sldId="256"/>
            <ac:cxnSpMk id="14" creationId="{F7C8EA93-3210-4C62-99E9-153C275E3A87}"/>
          </ac:cxnSpMkLst>
        </pc:cxnChg>
        <pc:cxnChg chg="add del">
          <ac:chgData name="R, Aniket" userId="120b99ca-98e6-4964-9c37-6a280c4266c6" providerId="ADAL" clId="{C93A3ACF-8844-4F3A-B0F1-9F070F1B9EDB}" dt="2022-02-06T10:52:08.969" v="696" actId="26606"/>
          <ac:cxnSpMkLst>
            <pc:docMk/>
            <pc:sldMk cId="785860458" sldId="256"/>
            <ac:cxnSpMk id="34" creationId="{AFA75EE9-0DE4-4982-A870-290AD61EAAD7}"/>
          </ac:cxnSpMkLst>
        </pc:cxnChg>
      </pc:sldChg>
      <pc:sldChg chg="addSp delSp modSp new mod setBg">
        <pc:chgData name="R, Aniket" userId="120b99ca-98e6-4964-9c37-6a280c4266c6" providerId="ADAL" clId="{C93A3ACF-8844-4F3A-B0F1-9F070F1B9EDB}" dt="2022-02-06T12:13:46.370" v="4839" actId="255"/>
        <pc:sldMkLst>
          <pc:docMk/>
          <pc:sldMk cId="374815210" sldId="257"/>
        </pc:sldMkLst>
        <pc:spChg chg="mod">
          <ac:chgData name="R, Aniket" userId="120b99ca-98e6-4964-9c37-6a280c4266c6" providerId="ADAL" clId="{C93A3ACF-8844-4F3A-B0F1-9F070F1B9EDB}" dt="2022-02-06T12:13:29.971" v="4837" actId="255"/>
          <ac:spMkLst>
            <pc:docMk/>
            <pc:sldMk cId="374815210" sldId="257"/>
            <ac:spMk id="2" creationId="{27961570-6AF3-42C6-8000-6F8912B5E70A}"/>
          </ac:spMkLst>
        </pc:spChg>
        <pc:spChg chg="del">
          <ac:chgData name="R, Aniket" userId="120b99ca-98e6-4964-9c37-6a280c4266c6" providerId="ADAL" clId="{C93A3ACF-8844-4F3A-B0F1-9F070F1B9EDB}" dt="2022-02-06T10:27:49.235" v="113" actId="478"/>
          <ac:spMkLst>
            <pc:docMk/>
            <pc:sldMk cId="374815210" sldId="257"/>
            <ac:spMk id="3" creationId="{F52ADDD7-D1E1-46CC-8E2E-FF52D7B1099F}"/>
          </ac:spMkLst>
        </pc:spChg>
        <pc:spChg chg="add mod ord">
          <ac:chgData name="R, Aniket" userId="120b99ca-98e6-4964-9c37-6a280c4266c6" providerId="ADAL" clId="{C93A3ACF-8844-4F3A-B0F1-9F070F1B9EDB}" dt="2022-02-06T12:13:46.370" v="4839" actId="255"/>
          <ac:spMkLst>
            <pc:docMk/>
            <pc:sldMk cId="374815210" sldId="257"/>
            <ac:spMk id="4" creationId="{9E987A9A-98D8-4722-82A6-A49B446DCAAD}"/>
          </ac:spMkLst>
        </pc:spChg>
        <pc:spChg chg="add del">
          <ac:chgData name="R, Aniket" userId="120b99ca-98e6-4964-9c37-6a280c4266c6" providerId="ADAL" clId="{C93A3ACF-8844-4F3A-B0F1-9F070F1B9EDB}" dt="2022-02-06T10:52:53.677" v="722"/>
          <ac:spMkLst>
            <pc:docMk/>
            <pc:sldMk cId="374815210" sldId="257"/>
            <ac:spMk id="5" creationId="{271F3507-D65F-4B78-A044-0B749C4D1E22}"/>
          </ac:spMkLst>
        </pc:spChg>
        <pc:spChg chg="add del">
          <ac:chgData name="R, Aniket" userId="120b99ca-98e6-4964-9c37-6a280c4266c6" providerId="ADAL" clId="{C93A3ACF-8844-4F3A-B0F1-9F070F1B9EDB}" dt="2022-02-06T10:52:27.443" v="710" actId="26606"/>
          <ac:spMkLst>
            <pc:docMk/>
            <pc:sldMk cId="374815210" sldId="257"/>
            <ac:spMk id="71" creationId="{5E39A796-BE83-48B1-B33F-35C4A32AAB57}"/>
          </ac:spMkLst>
        </pc:spChg>
        <pc:spChg chg="add del">
          <ac:chgData name="R, Aniket" userId="120b99ca-98e6-4964-9c37-6a280c4266c6" providerId="ADAL" clId="{C93A3ACF-8844-4F3A-B0F1-9F070F1B9EDB}" dt="2022-02-06T10:52:27.443" v="710" actId="26606"/>
          <ac:spMkLst>
            <pc:docMk/>
            <pc:sldMk cId="374815210" sldId="257"/>
            <ac:spMk id="73" creationId="{72F84B47-E267-4194-8194-831DB7B5547F}"/>
          </ac:spMkLst>
        </pc:spChg>
        <pc:spChg chg="add del">
          <ac:chgData name="R, Aniket" userId="120b99ca-98e6-4964-9c37-6a280c4266c6" providerId="ADAL" clId="{C93A3ACF-8844-4F3A-B0F1-9F070F1B9EDB}" dt="2022-02-06T10:52:13.485" v="703" actId="26606"/>
          <ac:spMkLst>
            <pc:docMk/>
            <pc:sldMk cId="374815210" sldId="257"/>
            <ac:spMk id="135" creationId="{9D25F302-27C5-414F-97F8-6EA0A6C028BA}"/>
          </ac:spMkLst>
        </pc:spChg>
        <pc:spChg chg="add del">
          <ac:chgData name="R, Aniket" userId="120b99ca-98e6-4964-9c37-6a280c4266c6" providerId="ADAL" clId="{C93A3ACF-8844-4F3A-B0F1-9F070F1B9EDB}" dt="2022-02-06T10:52:13.485" v="703" actId="26606"/>
          <ac:spMkLst>
            <pc:docMk/>
            <pc:sldMk cId="374815210" sldId="257"/>
            <ac:spMk id="137" creationId="{830A36F8-48C2-4842-A87B-8CE8DF4E7FD2}"/>
          </ac:spMkLst>
        </pc:spChg>
        <pc:spChg chg="add del">
          <ac:chgData name="R, Aniket" userId="120b99ca-98e6-4964-9c37-6a280c4266c6" providerId="ADAL" clId="{C93A3ACF-8844-4F3A-B0F1-9F070F1B9EDB}" dt="2022-02-06T10:52:13.485" v="703" actId="26606"/>
          <ac:spMkLst>
            <pc:docMk/>
            <pc:sldMk cId="374815210" sldId="257"/>
            <ac:spMk id="139" creationId="{8F451A30-466B-4996-9BA5-CD6ABCC6D558}"/>
          </ac:spMkLst>
        </pc:spChg>
        <pc:picChg chg="add mod">
          <ac:chgData name="R, Aniket" userId="120b99ca-98e6-4964-9c37-6a280c4266c6" providerId="ADAL" clId="{C93A3ACF-8844-4F3A-B0F1-9F070F1B9EDB}" dt="2022-02-06T10:53:01.909" v="727" actId="1076"/>
          <ac:picMkLst>
            <pc:docMk/>
            <pc:sldMk cId="374815210" sldId="257"/>
            <ac:picMk id="6" creationId="{36A62E0D-1973-4B82-B2C6-9A43F4D5797A}"/>
          </ac:picMkLst>
        </pc:picChg>
        <pc:picChg chg="add mod">
          <ac:chgData name="R, Aniket" userId="120b99ca-98e6-4964-9c37-6a280c4266c6" providerId="ADAL" clId="{C93A3ACF-8844-4F3A-B0F1-9F070F1B9EDB}" dt="2022-02-06T10:52:34.123" v="712" actId="1076"/>
          <ac:picMkLst>
            <pc:docMk/>
            <pc:sldMk cId="374815210" sldId="257"/>
            <ac:picMk id="1026" creationId="{27F74287-29F0-4C8D-8FA1-BC00776F144E}"/>
          </ac:picMkLst>
        </pc:picChg>
      </pc:sldChg>
      <pc:sldChg chg="addSp delSp modSp new mod">
        <pc:chgData name="R, Aniket" userId="120b99ca-98e6-4964-9c37-6a280c4266c6" providerId="ADAL" clId="{C93A3ACF-8844-4F3A-B0F1-9F070F1B9EDB}" dt="2022-02-06T12:16:58" v="4876" actId="14100"/>
        <pc:sldMkLst>
          <pc:docMk/>
          <pc:sldMk cId="435789312" sldId="258"/>
        </pc:sldMkLst>
        <pc:spChg chg="mod">
          <ac:chgData name="R, Aniket" userId="120b99ca-98e6-4964-9c37-6a280c4266c6" providerId="ADAL" clId="{C93A3ACF-8844-4F3A-B0F1-9F070F1B9EDB}" dt="2022-02-06T12:14:21" v="4841" actId="255"/>
          <ac:spMkLst>
            <pc:docMk/>
            <pc:sldMk cId="435789312" sldId="258"/>
            <ac:spMk id="2" creationId="{C26E2AEF-7AE0-4426-9092-F78CD5889441}"/>
          </ac:spMkLst>
        </pc:spChg>
        <pc:spChg chg="del mod">
          <ac:chgData name="R, Aniket" userId="120b99ca-98e6-4964-9c37-6a280c4266c6" providerId="ADAL" clId="{C93A3ACF-8844-4F3A-B0F1-9F070F1B9EDB}" dt="2022-02-06T10:55:27.681" v="772" actId="931"/>
          <ac:spMkLst>
            <pc:docMk/>
            <pc:sldMk cId="435789312" sldId="258"/>
            <ac:spMk id="3" creationId="{DEAC34D9-26CB-4ECB-B737-672BA506BCC2}"/>
          </ac:spMkLst>
        </pc:spChg>
        <pc:spChg chg="add mod">
          <ac:chgData name="R, Aniket" userId="120b99ca-98e6-4964-9c37-6a280c4266c6" providerId="ADAL" clId="{C93A3ACF-8844-4F3A-B0F1-9F070F1B9EDB}" dt="2022-02-06T12:16:19.941" v="4866" actId="14100"/>
          <ac:spMkLst>
            <pc:docMk/>
            <pc:sldMk cId="435789312" sldId="258"/>
            <ac:spMk id="6" creationId="{E627D4E8-57E6-463F-B002-E7FA46A823AA}"/>
          </ac:spMkLst>
        </pc:spChg>
        <pc:spChg chg="add mod">
          <ac:chgData name="R, Aniket" userId="120b99ca-98e6-4964-9c37-6a280c4266c6" providerId="ADAL" clId="{C93A3ACF-8844-4F3A-B0F1-9F070F1B9EDB}" dt="2022-02-06T12:16:23.161" v="4867" actId="2711"/>
          <ac:spMkLst>
            <pc:docMk/>
            <pc:sldMk cId="435789312" sldId="258"/>
            <ac:spMk id="11" creationId="{F49D430F-F28A-4386-BAF8-52BC2730059D}"/>
          </ac:spMkLst>
        </pc:spChg>
        <pc:spChg chg="add mod">
          <ac:chgData name="R, Aniket" userId="120b99ca-98e6-4964-9c37-6a280c4266c6" providerId="ADAL" clId="{C93A3ACF-8844-4F3A-B0F1-9F070F1B9EDB}" dt="2022-02-06T12:16:42.253" v="4871" actId="1076"/>
          <ac:spMkLst>
            <pc:docMk/>
            <pc:sldMk cId="435789312" sldId="258"/>
            <ac:spMk id="16" creationId="{E9DD3B69-1D20-49D3-AD64-38BDBEA96D71}"/>
          </ac:spMkLst>
        </pc:spChg>
        <pc:spChg chg="mod">
          <ac:chgData name="R, Aniket" userId="120b99ca-98e6-4964-9c37-6a280c4266c6" providerId="ADAL" clId="{C93A3ACF-8844-4F3A-B0F1-9F070F1B9EDB}" dt="2022-02-06T12:15:51.165" v="4861" actId="2711"/>
          <ac:spMkLst>
            <pc:docMk/>
            <pc:sldMk cId="435789312" sldId="258"/>
            <ac:spMk id="19" creationId="{B7D30F20-C22C-43EE-84FC-6B81ED1B3199}"/>
          </ac:spMkLst>
        </pc:spChg>
        <pc:spChg chg="add mod">
          <ac:chgData name="R, Aniket" userId="120b99ca-98e6-4964-9c37-6a280c4266c6" providerId="ADAL" clId="{C93A3ACF-8844-4F3A-B0F1-9F070F1B9EDB}" dt="2022-02-06T12:16:51.816" v="4874" actId="1076"/>
          <ac:spMkLst>
            <pc:docMk/>
            <pc:sldMk cId="435789312" sldId="258"/>
            <ac:spMk id="23" creationId="{86BFA585-57C4-45AA-8839-7F82B5B7C192}"/>
          </ac:spMkLst>
        </pc:spChg>
        <pc:spChg chg="add mod">
          <ac:chgData name="R, Aniket" userId="120b99ca-98e6-4964-9c37-6a280c4266c6" providerId="ADAL" clId="{C93A3ACF-8844-4F3A-B0F1-9F070F1B9EDB}" dt="2022-02-06T12:16:58" v="4876" actId="14100"/>
          <ac:spMkLst>
            <pc:docMk/>
            <pc:sldMk cId="435789312" sldId="258"/>
            <ac:spMk id="28" creationId="{3FC2E755-7183-475F-B10E-7B82BBE4122F}"/>
          </ac:spMkLst>
        </pc:spChg>
        <pc:spChg chg="add mod">
          <ac:chgData name="R, Aniket" userId="120b99ca-98e6-4964-9c37-6a280c4266c6" providerId="ADAL" clId="{C93A3ACF-8844-4F3A-B0F1-9F070F1B9EDB}" dt="2022-02-06T12:15:51.165" v="4861" actId="2711"/>
          <ac:spMkLst>
            <pc:docMk/>
            <pc:sldMk cId="435789312" sldId="258"/>
            <ac:spMk id="30" creationId="{3A82F827-A51C-46BA-8EAA-A5CF2B141E9C}"/>
          </ac:spMkLst>
        </pc:spChg>
        <pc:spChg chg="add del mod ord">
          <ac:chgData name="R, Aniket" userId="120b99ca-98e6-4964-9c37-6a280c4266c6" providerId="ADAL" clId="{C93A3ACF-8844-4F3A-B0F1-9F070F1B9EDB}" dt="2022-02-06T11:14:18.473" v="1800" actId="478"/>
          <ac:spMkLst>
            <pc:docMk/>
            <pc:sldMk cId="435789312" sldId="258"/>
            <ac:spMk id="31" creationId="{AA4212C9-7134-4A04-9A5E-58AC25546E9B}"/>
          </ac:spMkLst>
        </pc:spChg>
        <pc:spChg chg="add mod">
          <ac:chgData name="R, Aniket" userId="120b99ca-98e6-4964-9c37-6a280c4266c6" providerId="ADAL" clId="{C93A3ACF-8844-4F3A-B0F1-9F070F1B9EDB}" dt="2022-02-06T12:16:05.927" v="4864" actId="1076"/>
          <ac:spMkLst>
            <pc:docMk/>
            <pc:sldMk cId="435789312" sldId="258"/>
            <ac:spMk id="33" creationId="{DECBF8D1-2976-497F-A81B-0AF342DBE153}"/>
          </ac:spMkLst>
        </pc:spChg>
        <pc:spChg chg="add mod ord">
          <ac:chgData name="R, Aniket" userId="120b99ca-98e6-4964-9c37-6a280c4266c6" providerId="ADAL" clId="{C93A3ACF-8844-4F3A-B0F1-9F070F1B9EDB}" dt="2022-02-06T12:15:51.165" v="4861" actId="2711"/>
          <ac:spMkLst>
            <pc:docMk/>
            <pc:sldMk cId="435789312" sldId="258"/>
            <ac:spMk id="34" creationId="{FDC165A8-91E5-483D-8E2F-091389FE4CA5}"/>
          </ac:spMkLst>
        </pc:spChg>
        <pc:spChg chg="add del mod">
          <ac:chgData name="R, Aniket" userId="120b99ca-98e6-4964-9c37-6a280c4266c6" providerId="ADAL" clId="{C93A3ACF-8844-4F3A-B0F1-9F070F1B9EDB}" dt="2022-02-06T12:16:35.540" v="4870" actId="1076"/>
          <ac:spMkLst>
            <pc:docMk/>
            <pc:sldMk cId="435789312" sldId="258"/>
            <ac:spMk id="35" creationId="{E4F84907-3215-4794-983B-F7990D54B668}"/>
          </ac:spMkLst>
        </pc:spChg>
        <pc:spChg chg="add mod ord">
          <ac:chgData name="R, Aniket" userId="120b99ca-98e6-4964-9c37-6a280c4266c6" providerId="ADAL" clId="{C93A3ACF-8844-4F3A-B0F1-9F070F1B9EDB}" dt="2022-02-06T12:15:51.165" v="4861" actId="2711"/>
          <ac:spMkLst>
            <pc:docMk/>
            <pc:sldMk cId="435789312" sldId="258"/>
            <ac:spMk id="36" creationId="{9A929274-443A-4C80-87C4-85E955CE10E6}"/>
          </ac:spMkLst>
        </pc:spChg>
        <pc:spChg chg="add mod ord">
          <ac:chgData name="R, Aniket" userId="120b99ca-98e6-4964-9c37-6a280c4266c6" providerId="ADAL" clId="{C93A3ACF-8844-4F3A-B0F1-9F070F1B9EDB}" dt="2022-02-06T12:15:51.165" v="4861" actId="2711"/>
          <ac:spMkLst>
            <pc:docMk/>
            <pc:sldMk cId="435789312" sldId="258"/>
            <ac:spMk id="37" creationId="{55DF2DC8-9341-4821-914B-6DD1437878B3}"/>
          </ac:spMkLst>
        </pc:spChg>
        <pc:grpChg chg="add mod">
          <ac:chgData name="R, Aniket" userId="120b99ca-98e6-4964-9c37-6a280c4266c6" providerId="ADAL" clId="{C93A3ACF-8844-4F3A-B0F1-9F070F1B9EDB}" dt="2022-02-06T11:08:50.858" v="1708" actId="164"/>
          <ac:grpSpMkLst>
            <pc:docMk/>
            <pc:sldMk cId="435789312" sldId="258"/>
            <ac:grpSpMk id="12" creationId="{60F3B438-83E8-4A85-9D2D-97FFDEF1EDAB}"/>
          </ac:grpSpMkLst>
        </pc:grpChg>
        <pc:grpChg chg="add mod">
          <ac:chgData name="R, Aniket" userId="120b99ca-98e6-4964-9c37-6a280c4266c6" providerId="ADAL" clId="{C93A3ACF-8844-4F3A-B0F1-9F070F1B9EDB}" dt="2022-02-06T11:08:50.858" v="1708" actId="164"/>
          <ac:grpSpMkLst>
            <pc:docMk/>
            <pc:sldMk cId="435789312" sldId="258"/>
            <ac:grpSpMk id="18" creationId="{7A4487CC-3F2A-42E5-878B-820E13E1675E}"/>
          </ac:grpSpMkLst>
        </pc:grpChg>
        <pc:grpChg chg="add mod">
          <ac:chgData name="R, Aniket" userId="120b99ca-98e6-4964-9c37-6a280c4266c6" providerId="ADAL" clId="{C93A3ACF-8844-4F3A-B0F1-9F070F1B9EDB}" dt="2022-02-06T11:08:50.858" v="1708" actId="164"/>
          <ac:grpSpMkLst>
            <pc:docMk/>
            <pc:sldMk cId="435789312" sldId="258"/>
            <ac:grpSpMk id="20" creationId="{EFB233F1-64F9-41E1-B27F-0129529E48BC}"/>
          </ac:grpSpMkLst>
        </pc:grpChg>
        <pc:grpChg chg="add mod">
          <ac:chgData name="R, Aniket" userId="120b99ca-98e6-4964-9c37-6a280c4266c6" providerId="ADAL" clId="{C93A3ACF-8844-4F3A-B0F1-9F070F1B9EDB}" dt="2022-02-06T11:08:50.858" v="1708" actId="164"/>
          <ac:grpSpMkLst>
            <pc:docMk/>
            <pc:sldMk cId="435789312" sldId="258"/>
            <ac:grpSpMk id="24" creationId="{F51C8AD6-6B28-4141-89E7-0F18A928EC40}"/>
          </ac:grpSpMkLst>
        </pc:grpChg>
        <pc:grpChg chg="add mod">
          <ac:chgData name="R, Aniket" userId="120b99ca-98e6-4964-9c37-6a280c4266c6" providerId="ADAL" clId="{C93A3ACF-8844-4F3A-B0F1-9F070F1B9EDB}" dt="2022-02-06T11:08:50.858" v="1708" actId="164"/>
          <ac:grpSpMkLst>
            <pc:docMk/>
            <pc:sldMk cId="435789312" sldId="258"/>
            <ac:grpSpMk id="29" creationId="{500BB63A-3825-439C-BEF3-552562AE6693}"/>
          </ac:grpSpMkLst>
        </pc:grpChg>
        <pc:grpChg chg="add mod">
          <ac:chgData name="R, Aniket" userId="120b99ca-98e6-4964-9c37-6a280c4266c6" providerId="ADAL" clId="{C93A3ACF-8844-4F3A-B0F1-9F070F1B9EDB}" dt="2022-02-06T11:13:11.864" v="1765" actId="1076"/>
          <ac:grpSpMkLst>
            <pc:docMk/>
            <pc:sldMk cId="435789312" sldId="258"/>
            <ac:grpSpMk id="32" creationId="{3C8DF18E-CF47-4D9C-BF28-629B82B4458E}"/>
          </ac:grpSpMkLst>
        </pc:grpChg>
        <pc:picChg chg="add del mod">
          <ac:chgData name="R, Aniket" userId="120b99ca-98e6-4964-9c37-6a280c4266c6" providerId="ADAL" clId="{C93A3ACF-8844-4F3A-B0F1-9F070F1B9EDB}" dt="2022-02-06T11:01:49.997" v="1153" actId="27803"/>
          <ac:picMkLst>
            <pc:docMk/>
            <pc:sldMk cId="435789312" sldId="258"/>
            <ac:picMk id="5" creationId="{B7D30F20-C22C-43EE-84FC-6B81ED1B3199}"/>
          </ac:picMkLst>
        </pc:picChg>
        <pc:picChg chg="add mod">
          <ac:chgData name="R, Aniket" userId="120b99ca-98e6-4964-9c37-6a280c4266c6" providerId="ADAL" clId="{C93A3ACF-8844-4F3A-B0F1-9F070F1B9EDB}" dt="2022-02-06T10:58:43.470" v="893" actId="164"/>
          <ac:picMkLst>
            <pc:docMk/>
            <pc:sldMk cId="435789312" sldId="258"/>
            <ac:picMk id="10" creationId="{3D343FBB-A033-43F1-BFF2-ECA4A6083E5E}"/>
          </ac:picMkLst>
        </pc:picChg>
        <pc:picChg chg="add mod">
          <ac:chgData name="R, Aniket" userId="120b99ca-98e6-4964-9c37-6a280c4266c6" providerId="ADAL" clId="{C93A3ACF-8844-4F3A-B0F1-9F070F1B9EDB}" dt="2022-02-06T11:01:36.239" v="1152" actId="164"/>
          <ac:picMkLst>
            <pc:docMk/>
            <pc:sldMk cId="435789312" sldId="258"/>
            <ac:picMk id="15" creationId="{AAC489C5-736B-4EA5-B045-CC95FE4259BF}"/>
          </ac:picMkLst>
        </pc:picChg>
        <pc:picChg chg="add mod">
          <ac:chgData name="R, Aniket" userId="120b99ca-98e6-4964-9c37-6a280c4266c6" providerId="ADAL" clId="{C93A3ACF-8844-4F3A-B0F1-9F070F1B9EDB}" dt="2022-02-06T11:03:32.313" v="1292" actId="164"/>
          <ac:picMkLst>
            <pc:docMk/>
            <pc:sldMk cId="435789312" sldId="258"/>
            <ac:picMk id="22" creationId="{2A020940-C5CC-40FD-95F5-C68BB7D7EF00}"/>
          </ac:picMkLst>
        </pc:picChg>
        <pc:picChg chg="add mod">
          <ac:chgData name="R, Aniket" userId="120b99ca-98e6-4964-9c37-6a280c4266c6" providerId="ADAL" clId="{C93A3ACF-8844-4F3A-B0F1-9F070F1B9EDB}" dt="2022-02-06T11:05:00.692" v="1488" actId="164"/>
          <ac:picMkLst>
            <pc:docMk/>
            <pc:sldMk cId="435789312" sldId="258"/>
            <ac:picMk id="27" creationId="{A26446C4-0FAE-48DD-90AC-CA5C0E1070E7}"/>
          </ac:picMkLst>
        </pc:picChg>
        <pc:cxnChg chg="add mod">
          <ac:chgData name="R, Aniket" userId="120b99ca-98e6-4964-9c37-6a280c4266c6" providerId="ADAL" clId="{C93A3ACF-8844-4F3A-B0F1-9F070F1B9EDB}" dt="2022-02-06T11:14:13.066" v="1799" actId="1038"/>
          <ac:cxnSpMkLst>
            <pc:docMk/>
            <pc:sldMk cId="435789312" sldId="258"/>
            <ac:cxnSpMk id="8" creationId="{FE47B106-5A48-43CA-A683-7651F709BBF7}"/>
          </ac:cxnSpMkLst>
        </pc:cxnChg>
        <pc:cxnChg chg="add mod">
          <ac:chgData name="R, Aniket" userId="120b99ca-98e6-4964-9c37-6a280c4266c6" providerId="ADAL" clId="{C93A3ACF-8844-4F3A-B0F1-9F070F1B9EDB}" dt="2022-02-06T11:08:50.858" v="1708" actId="164"/>
          <ac:cxnSpMkLst>
            <pc:docMk/>
            <pc:sldMk cId="435789312" sldId="258"/>
            <ac:cxnSpMk id="13" creationId="{4CA9944A-5AA9-4BAE-8108-313366E6CE01}"/>
          </ac:cxnSpMkLst>
        </pc:cxnChg>
        <pc:cxnChg chg="add mod">
          <ac:chgData name="R, Aniket" userId="120b99ca-98e6-4964-9c37-6a280c4266c6" providerId="ADAL" clId="{C93A3ACF-8844-4F3A-B0F1-9F070F1B9EDB}" dt="2022-02-06T11:08:50.858" v="1708" actId="164"/>
          <ac:cxnSpMkLst>
            <pc:docMk/>
            <pc:sldMk cId="435789312" sldId="258"/>
            <ac:cxnSpMk id="17" creationId="{5E96BFAD-D382-40ED-BCCE-17630F46460B}"/>
          </ac:cxnSpMkLst>
        </pc:cxnChg>
        <pc:cxnChg chg="add mod">
          <ac:chgData name="R, Aniket" userId="120b99ca-98e6-4964-9c37-6a280c4266c6" providerId="ADAL" clId="{C93A3ACF-8844-4F3A-B0F1-9F070F1B9EDB}" dt="2022-02-06T11:08:50.858" v="1708" actId="164"/>
          <ac:cxnSpMkLst>
            <pc:docMk/>
            <pc:sldMk cId="435789312" sldId="258"/>
            <ac:cxnSpMk id="25" creationId="{E2DA26AB-1203-4544-83A2-413636C8F2DA}"/>
          </ac:cxnSpMkLst>
        </pc:cxnChg>
      </pc:sldChg>
      <pc:sldChg chg="addSp delSp modSp new del mod setBg">
        <pc:chgData name="R, Aniket" userId="120b99ca-98e6-4964-9c37-6a280c4266c6" providerId="ADAL" clId="{C93A3ACF-8844-4F3A-B0F1-9F070F1B9EDB}" dt="2022-02-06T10:52:14.237" v="704" actId="680"/>
        <pc:sldMkLst>
          <pc:docMk/>
          <pc:sldMk cId="2698241536" sldId="258"/>
        </pc:sldMkLst>
        <pc:spChg chg="add del mod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2" creationId="{E0026736-DE37-4D35-9E31-DB7441B61912}"/>
          </ac:spMkLst>
        </pc:spChg>
        <pc:spChg chg="add del mod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3" creationId="{88F5EFEA-DF7A-48E4-A501-A5EAB5A55DEC}"/>
          </ac:spMkLst>
        </pc:spChg>
        <pc:spChg chg="add del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8" creationId="{081EA652-8C6A-4E69-BEB9-170809474553}"/>
          </ac:spMkLst>
        </pc:spChg>
        <pc:spChg chg="add del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10" creationId="{A4026A73-1F7F-49F2-B319-8CA3B3D53269}"/>
          </ac:spMkLst>
        </pc:spChg>
        <pc:spChg chg="add del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12" creationId="{5298780A-33B9-4EA2-8F67-DE68AD62841B}"/>
          </ac:spMkLst>
        </pc:spChg>
        <pc:spChg chg="add del">
          <ac:chgData name="R, Aniket" userId="120b99ca-98e6-4964-9c37-6a280c4266c6" providerId="ADAL" clId="{C93A3ACF-8844-4F3A-B0F1-9F070F1B9EDB}" dt="2022-02-06T10:52:10.735" v="699" actId="26606"/>
          <ac:spMkLst>
            <pc:docMk/>
            <pc:sldMk cId="2698241536" sldId="258"/>
            <ac:spMk id="14" creationId="{7F488E8B-4E1E-4402-8935-D4E6C02615C7}"/>
          </ac:spMkLst>
        </pc:spChg>
        <pc:cxnChg chg="add del">
          <ac:chgData name="R, Aniket" userId="120b99ca-98e6-4964-9c37-6a280c4266c6" providerId="ADAL" clId="{C93A3ACF-8844-4F3A-B0F1-9F070F1B9EDB}" dt="2022-02-06T10:52:10.735" v="699" actId="26606"/>
          <ac:cxnSpMkLst>
            <pc:docMk/>
            <pc:sldMk cId="2698241536" sldId="258"/>
            <ac:cxnSpMk id="16" creationId="{23AAC9B5-8015-485C-ACF9-A750390E9A56}"/>
          </ac:cxnSpMkLst>
        </pc:cxnChg>
      </pc:sldChg>
      <pc:sldChg chg="addSp delSp modSp new mod">
        <pc:chgData name="R, Aniket" userId="120b99ca-98e6-4964-9c37-6a280c4266c6" providerId="ADAL" clId="{C93A3ACF-8844-4F3A-B0F1-9F070F1B9EDB}" dt="2022-02-06T12:17:13.682" v="4878" actId="255"/>
        <pc:sldMkLst>
          <pc:docMk/>
          <pc:sldMk cId="658749281" sldId="259"/>
        </pc:sldMkLst>
        <pc:spChg chg="mod">
          <ac:chgData name="R, Aniket" userId="120b99ca-98e6-4964-9c37-6a280c4266c6" providerId="ADAL" clId="{C93A3ACF-8844-4F3A-B0F1-9F070F1B9EDB}" dt="2022-02-06T12:14:28.587" v="4843" actId="255"/>
          <ac:spMkLst>
            <pc:docMk/>
            <pc:sldMk cId="658749281" sldId="259"/>
            <ac:spMk id="2" creationId="{61B824C5-FADD-4B19-8D8A-A3171412C2E4}"/>
          </ac:spMkLst>
        </pc:spChg>
        <pc:spChg chg="del">
          <ac:chgData name="R, Aniket" userId="120b99ca-98e6-4964-9c37-6a280c4266c6" providerId="ADAL" clId="{C93A3ACF-8844-4F3A-B0F1-9F070F1B9EDB}" dt="2022-02-06T11:18:45.330" v="1830" actId="22"/>
          <ac:spMkLst>
            <pc:docMk/>
            <pc:sldMk cId="658749281" sldId="259"/>
            <ac:spMk id="3" creationId="{5A7ADCE5-7A91-4C4F-AAEA-B13ECBD43A42}"/>
          </ac:spMkLst>
        </pc:spChg>
        <pc:spChg chg="add mod">
          <ac:chgData name="R, Aniket" userId="120b99ca-98e6-4964-9c37-6a280c4266c6" providerId="ADAL" clId="{C93A3ACF-8844-4F3A-B0F1-9F070F1B9EDB}" dt="2022-02-06T12:17:13.682" v="4878" actId="255"/>
          <ac:spMkLst>
            <pc:docMk/>
            <pc:sldMk cId="658749281" sldId="259"/>
            <ac:spMk id="6" creationId="{7F089053-A88E-4D5D-AFE0-6E3374E547C3}"/>
          </ac:spMkLst>
        </pc:spChg>
        <pc:picChg chg="add mod ord">
          <ac:chgData name="R, Aniket" userId="120b99ca-98e6-4964-9c37-6a280c4266c6" providerId="ADAL" clId="{C93A3ACF-8844-4F3A-B0F1-9F070F1B9EDB}" dt="2022-02-06T11:18:52.795" v="1833" actId="1076"/>
          <ac:picMkLst>
            <pc:docMk/>
            <pc:sldMk cId="658749281" sldId="259"/>
            <ac:picMk id="5" creationId="{7419A787-EF04-4FE7-BC4E-FF4B5263701E}"/>
          </ac:picMkLst>
        </pc:picChg>
      </pc:sldChg>
      <pc:sldChg chg="add del">
        <pc:chgData name="R, Aniket" userId="120b99ca-98e6-4964-9c37-6a280c4266c6" providerId="ADAL" clId="{C93A3ACF-8844-4F3A-B0F1-9F070F1B9EDB}" dt="2022-02-06T11:10:56.935" v="1754" actId="2696"/>
        <pc:sldMkLst>
          <pc:docMk/>
          <pc:sldMk cId="2295144253" sldId="259"/>
        </pc:sldMkLst>
      </pc:sldChg>
      <pc:sldChg chg="addSp delSp modSp new mod">
        <pc:chgData name="R, Aniket" userId="120b99ca-98e6-4964-9c37-6a280c4266c6" providerId="ADAL" clId="{C93A3ACF-8844-4F3A-B0F1-9F070F1B9EDB}" dt="2022-02-06T12:17:21.824" v="4880" actId="255"/>
        <pc:sldMkLst>
          <pc:docMk/>
          <pc:sldMk cId="783038638" sldId="260"/>
        </pc:sldMkLst>
        <pc:spChg chg="mod">
          <ac:chgData name="R, Aniket" userId="120b99ca-98e6-4964-9c37-6a280c4266c6" providerId="ADAL" clId="{C93A3ACF-8844-4F3A-B0F1-9F070F1B9EDB}" dt="2022-02-06T12:14:37.846" v="4845" actId="255"/>
          <ac:spMkLst>
            <pc:docMk/>
            <pc:sldMk cId="783038638" sldId="260"/>
            <ac:spMk id="2" creationId="{950256A8-1F82-411E-ACE5-8AD7E57E1C52}"/>
          </ac:spMkLst>
        </pc:spChg>
        <pc:spChg chg="del">
          <ac:chgData name="R, Aniket" userId="120b99ca-98e6-4964-9c37-6a280c4266c6" providerId="ADAL" clId="{C93A3ACF-8844-4F3A-B0F1-9F070F1B9EDB}" dt="2022-02-06T11:27:25.902" v="2238" actId="478"/>
          <ac:spMkLst>
            <pc:docMk/>
            <pc:sldMk cId="783038638" sldId="260"/>
            <ac:spMk id="3" creationId="{5243D21A-4932-451E-9234-E5827546C572}"/>
          </ac:spMkLst>
        </pc:spChg>
        <pc:spChg chg="add mod">
          <ac:chgData name="R, Aniket" userId="120b99ca-98e6-4964-9c37-6a280c4266c6" providerId="ADAL" clId="{C93A3ACF-8844-4F3A-B0F1-9F070F1B9EDB}" dt="2022-02-06T12:17:21.824" v="4880" actId="255"/>
          <ac:spMkLst>
            <pc:docMk/>
            <pc:sldMk cId="783038638" sldId="260"/>
            <ac:spMk id="4" creationId="{378B2676-83F7-4A94-A1AC-CEBCCC7AE968}"/>
          </ac:spMkLst>
        </pc:spChg>
        <pc:spChg chg="add mod">
          <ac:chgData name="R, Aniket" userId="120b99ca-98e6-4964-9c37-6a280c4266c6" providerId="ADAL" clId="{C93A3ACF-8844-4F3A-B0F1-9F070F1B9EDB}" dt="2022-02-06T11:39:48.053" v="2769" actId="33524"/>
          <ac:spMkLst>
            <pc:docMk/>
            <pc:sldMk cId="783038638" sldId="260"/>
            <ac:spMk id="25" creationId="{BEDFCEFD-E8B0-4597-8D36-EB249C5FEFFB}"/>
          </ac:spMkLst>
        </pc:spChg>
        <pc:spChg chg="add mod">
          <ac:chgData name="R, Aniket" userId="120b99ca-98e6-4964-9c37-6a280c4266c6" providerId="ADAL" clId="{C93A3ACF-8844-4F3A-B0F1-9F070F1B9EDB}" dt="2022-02-06T11:39:37.286" v="2768" actId="1038"/>
          <ac:spMkLst>
            <pc:docMk/>
            <pc:sldMk cId="783038638" sldId="260"/>
            <ac:spMk id="26" creationId="{476CABD0-A39E-447D-A531-C70128931DE4}"/>
          </ac:spMkLst>
        </pc:spChg>
        <pc:grpChg chg="add mod">
          <ac:chgData name="R, Aniket" userId="120b99ca-98e6-4964-9c37-6a280c4266c6" providerId="ADAL" clId="{C93A3ACF-8844-4F3A-B0F1-9F070F1B9EDB}" dt="2022-02-06T11:37:54.323" v="2707" actId="164"/>
          <ac:grpSpMkLst>
            <pc:docMk/>
            <pc:sldMk cId="783038638" sldId="260"/>
            <ac:grpSpMk id="21" creationId="{7BED43BA-7216-4719-9A33-93AA50400FEB}"/>
          </ac:grpSpMkLst>
        </pc:grpChg>
        <pc:grpChg chg="add mod">
          <ac:chgData name="R, Aniket" userId="120b99ca-98e6-4964-9c37-6a280c4266c6" providerId="ADAL" clId="{C93A3ACF-8844-4F3A-B0F1-9F070F1B9EDB}" dt="2022-02-06T11:37:54.323" v="2707" actId="164"/>
          <ac:grpSpMkLst>
            <pc:docMk/>
            <pc:sldMk cId="783038638" sldId="260"/>
            <ac:grpSpMk id="22" creationId="{E0D2A3C8-ACAC-40A8-87F1-8ED85AFFBF2C}"/>
          </ac:grpSpMkLst>
        </pc:grpChg>
        <pc:grpChg chg="add mod">
          <ac:chgData name="R, Aniket" userId="120b99ca-98e6-4964-9c37-6a280c4266c6" providerId="ADAL" clId="{C93A3ACF-8844-4F3A-B0F1-9F070F1B9EDB}" dt="2022-02-06T11:37:54.323" v="2707" actId="164"/>
          <ac:grpSpMkLst>
            <pc:docMk/>
            <pc:sldMk cId="783038638" sldId="260"/>
            <ac:grpSpMk id="23" creationId="{AE2D47AF-18FB-4AD9-8B64-32D9132E4BDC}"/>
          </ac:grpSpMkLst>
        </pc:grpChg>
        <pc:grpChg chg="add mod">
          <ac:chgData name="R, Aniket" userId="120b99ca-98e6-4964-9c37-6a280c4266c6" providerId="ADAL" clId="{C93A3ACF-8844-4F3A-B0F1-9F070F1B9EDB}" dt="2022-02-06T11:37:54.323" v="2707" actId="164"/>
          <ac:grpSpMkLst>
            <pc:docMk/>
            <pc:sldMk cId="783038638" sldId="260"/>
            <ac:grpSpMk id="24" creationId="{D43918E5-2DB4-4492-8295-C0B533324923}"/>
          </ac:grpSpMkLst>
        </pc:grpChg>
        <pc:picChg chg="add mod">
          <ac:chgData name="R, Aniket" userId="120b99ca-98e6-4964-9c37-6a280c4266c6" providerId="ADAL" clId="{C93A3ACF-8844-4F3A-B0F1-9F070F1B9EDB}" dt="2022-02-06T11:37:38.832" v="2683" actId="164"/>
          <ac:picMkLst>
            <pc:docMk/>
            <pc:sldMk cId="783038638" sldId="260"/>
            <ac:picMk id="6" creationId="{0EA9DAAE-A264-4F0C-8210-45227EC1DE71}"/>
          </ac:picMkLst>
        </pc:picChg>
        <pc:picChg chg="add mod">
          <ac:chgData name="R, Aniket" userId="120b99ca-98e6-4964-9c37-6a280c4266c6" providerId="ADAL" clId="{C93A3ACF-8844-4F3A-B0F1-9F070F1B9EDB}" dt="2022-02-06T11:37:38.832" v="2683" actId="164"/>
          <ac:picMkLst>
            <pc:docMk/>
            <pc:sldMk cId="783038638" sldId="260"/>
            <ac:picMk id="8" creationId="{E345B52E-E160-4A82-9E8F-B6693F63F571}"/>
          </ac:picMkLst>
        </pc:picChg>
        <pc:picChg chg="add mod">
          <ac:chgData name="R, Aniket" userId="120b99ca-98e6-4964-9c37-6a280c4266c6" providerId="ADAL" clId="{C93A3ACF-8844-4F3A-B0F1-9F070F1B9EDB}" dt="2022-02-06T11:37:30.085" v="2669" actId="164"/>
          <ac:picMkLst>
            <pc:docMk/>
            <pc:sldMk cId="783038638" sldId="260"/>
            <ac:picMk id="10" creationId="{55FCB378-5D47-40F2-A746-6515666CCA6F}"/>
          </ac:picMkLst>
        </pc:picChg>
        <pc:picChg chg="add mod">
          <ac:chgData name="R, Aniket" userId="120b99ca-98e6-4964-9c37-6a280c4266c6" providerId="ADAL" clId="{C93A3ACF-8844-4F3A-B0F1-9F070F1B9EDB}" dt="2022-02-06T11:37:30.085" v="2669" actId="164"/>
          <ac:picMkLst>
            <pc:docMk/>
            <pc:sldMk cId="783038638" sldId="260"/>
            <ac:picMk id="12" creationId="{BC646481-0575-44B0-B5F2-9FBA275D9637}"/>
          </ac:picMkLst>
        </pc:picChg>
        <pc:picChg chg="add mod">
          <ac:chgData name="R, Aniket" userId="120b99ca-98e6-4964-9c37-6a280c4266c6" providerId="ADAL" clId="{C93A3ACF-8844-4F3A-B0F1-9F070F1B9EDB}" dt="2022-02-06T11:37:19.734" v="2647" actId="164"/>
          <ac:picMkLst>
            <pc:docMk/>
            <pc:sldMk cId="783038638" sldId="260"/>
            <ac:picMk id="14" creationId="{AE0F0FF1-48F5-485F-AD54-5D8CB17782C7}"/>
          </ac:picMkLst>
        </pc:picChg>
        <pc:picChg chg="add mod">
          <ac:chgData name="R, Aniket" userId="120b99ca-98e6-4964-9c37-6a280c4266c6" providerId="ADAL" clId="{C93A3ACF-8844-4F3A-B0F1-9F070F1B9EDB}" dt="2022-02-06T11:37:19.734" v="2647" actId="164"/>
          <ac:picMkLst>
            <pc:docMk/>
            <pc:sldMk cId="783038638" sldId="260"/>
            <ac:picMk id="16" creationId="{1B73D277-D6FE-40A6-9885-8552C5258655}"/>
          </ac:picMkLst>
        </pc:picChg>
        <pc:picChg chg="add mod">
          <ac:chgData name="R, Aniket" userId="120b99ca-98e6-4964-9c37-6a280c4266c6" providerId="ADAL" clId="{C93A3ACF-8844-4F3A-B0F1-9F070F1B9EDB}" dt="2022-02-06T11:37:54.323" v="2707" actId="164"/>
          <ac:picMkLst>
            <pc:docMk/>
            <pc:sldMk cId="783038638" sldId="260"/>
            <ac:picMk id="18" creationId="{A9240BA5-1AD0-43E5-A222-8FF3446937C3}"/>
          </ac:picMkLst>
        </pc:picChg>
        <pc:picChg chg="add mod">
          <ac:chgData name="R, Aniket" userId="120b99ca-98e6-4964-9c37-6a280c4266c6" providerId="ADAL" clId="{C93A3ACF-8844-4F3A-B0F1-9F070F1B9EDB}" dt="2022-02-06T11:37:13.033" v="2646" actId="1038"/>
          <ac:picMkLst>
            <pc:docMk/>
            <pc:sldMk cId="783038638" sldId="260"/>
            <ac:picMk id="20" creationId="{1CFB2F46-A8CC-49E4-9AD6-8DC0DB046B16}"/>
          </ac:picMkLst>
        </pc:picChg>
      </pc:sldChg>
      <pc:sldChg chg="addSp modSp new mod">
        <pc:chgData name="R, Aniket" userId="120b99ca-98e6-4964-9c37-6a280c4266c6" providerId="ADAL" clId="{C93A3ACF-8844-4F3A-B0F1-9F070F1B9EDB}" dt="2022-02-06T12:17:31.568" v="4883" actId="255"/>
        <pc:sldMkLst>
          <pc:docMk/>
          <pc:sldMk cId="2377891756" sldId="261"/>
        </pc:sldMkLst>
        <pc:spChg chg="mod">
          <ac:chgData name="R, Aniket" userId="120b99ca-98e6-4964-9c37-6a280c4266c6" providerId="ADAL" clId="{C93A3ACF-8844-4F3A-B0F1-9F070F1B9EDB}" dt="2022-02-06T12:14:48.896" v="4847" actId="255"/>
          <ac:spMkLst>
            <pc:docMk/>
            <pc:sldMk cId="2377891756" sldId="261"/>
            <ac:spMk id="2" creationId="{71AFD11F-26ED-4277-A31A-02A6256E5070}"/>
          </ac:spMkLst>
        </pc:spChg>
        <pc:spChg chg="mod">
          <ac:chgData name="R, Aniket" userId="120b99ca-98e6-4964-9c37-6a280c4266c6" providerId="ADAL" clId="{C93A3ACF-8844-4F3A-B0F1-9F070F1B9EDB}" dt="2022-02-06T12:17:31.568" v="4883" actId="255"/>
          <ac:spMkLst>
            <pc:docMk/>
            <pc:sldMk cId="2377891756" sldId="261"/>
            <ac:spMk id="3" creationId="{A151A904-BB45-4625-AC4D-25E6B218AD9B}"/>
          </ac:spMkLst>
        </pc:spChg>
        <pc:spChg chg="add">
          <ac:chgData name="R, Aniket" userId="120b99ca-98e6-4964-9c37-6a280c4266c6" providerId="ADAL" clId="{C93A3ACF-8844-4F3A-B0F1-9F070F1B9EDB}" dt="2022-02-06T11:46:22" v="2907" actId="11529"/>
          <ac:spMkLst>
            <pc:docMk/>
            <pc:sldMk cId="2377891756" sldId="261"/>
            <ac:spMk id="8" creationId="{C4A0BDFB-1DA9-4435-A2DA-AECB6F3A3BC7}"/>
          </ac:spMkLst>
        </pc:spChg>
        <pc:picChg chg="add mod">
          <ac:chgData name="R, Aniket" userId="120b99ca-98e6-4964-9c37-6a280c4266c6" providerId="ADAL" clId="{C93A3ACF-8844-4F3A-B0F1-9F070F1B9EDB}" dt="2022-02-06T11:46:11.368" v="2906" actId="1038"/>
          <ac:picMkLst>
            <pc:docMk/>
            <pc:sldMk cId="2377891756" sldId="261"/>
            <ac:picMk id="5" creationId="{50F496BE-C268-4B90-85D0-F0A5DC034CF8}"/>
          </ac:picMkLst>
        </pc:picChg>
        <pc:picChg chg="add mod">
          <ac:chgData name="R, Aniket" userId="120b99ca-98e6-4964-9c37-6a280c4266c6" providerId="ADAL" clId="{C93A3ACF-8844-4F3A-B0F1-9F070F1B9EDB}" dt="2022-02-06T11:46:06.952" v="2888" actId="1037"/>
          <ac:picMkLst>
            <pc:docMk/>
            <pc:sldMk cId="2377891756" sldId="261"/>
            <ac:picMk id="7" creationId="{553EF914-E2DD-4B15-84A5-8C1FF045D244}"/>
          </ac:picMkLst>
        </pc:picChg>
      </pc:sldChg>
      <pc:sldChg chg="addSp delSp modSp new mod">
        <pc:chgData name="R, Aniket" userId="120b99ca-98e6-4964-9c37-6a280c4266c6" providerId="ADAL" clId="{C93A3ACF-8844-4F3A-B0F1-9F070F1B9EDB}" dt="2022-02-06T12:17:48.802" v="4887" actId="255"/>
        <pc:sldMkLst>
          <pc:docMk/>
          <pc:sldMk cId="687293841" sldId="262"/>
        </pc:sldMkLst>
        <pc:spChg chg="mod">
          <ac:chgData name="R, Aniket" userId="120b99ca-98e6-4964-9c37-6a280c4266c6" providerId="ADAL" clId="{C93A3ACF-8844-4F3A-B0F1-9F070F1B9EDB}" dt="2022-02-06T12:14:58.219" v="4849" actId="255"/>
          <ac:spMkLst>
            <pc:docMk/>
            <pc:sldMk cId="687293841" sldId="262"/>
            <ac:spMk id="2" creationId="{315FE507-DC7F-47A6-AA0B-DC5C8AF42A38}"/>
          </ac:spMkLst>
        </pc:spChg>
        <pc:spChg chg="del">
          <ac:chgData name="R, Aniket" userId="120b99ca-98e6-4964-9c37-6a280c4266c6" providerId="ADAL" clId="{C93A3ACF-8844-4F3A-B0F1-9F070F1B9EDB}" dt="2022-02-06T11:50:08.224" v="2934" actId="478"/>
          <ac:spMkLst>
            <pc:docMk/>
            <pc:sldMk cId="687293841" sldId="262"/>
            <ac:spMk id="3" creationId="{0F2253D9-4769-45A9-A549-6C6CE7B24657}"/>
          </ac:spMkLst>
        </pc:spChg>
        <pc:spChg chg="add mod">
          <ac:chgData name="R, Aniket" userId="120b99ca-98e6-4964-9c37-6a280c4266c6" providerId="ADAL" clId="{C93A3ACF-8844-4F3A-B0F1-9F070F1B9EDB}" dt="2022-02-06T12:17:39.851" v="4885" actId="255"/>
          <ac:spMkLst>
            <pc:docMk/>
            <pc:sldMk cId="687293841" sldId="262"/>
            <ac:spMk id="4" creationId="{246ED333-2DC3-4351-B62E-CB972063CEB8}"/>
          </ac:spMkLst>
        </pc:spChg>
        <pc:spChg chg="add del mod">
          <ac:chgData name="R, Aniket" userId="120b99ca-98e6-4964-9c37-6a280c4266c6" providerId="ADAL" clId="{C93A3ACF-8844-4F3A-B0F1-9F070F1B9EDB}" dt="2022-02-06T11:59:59.406" v="3355" actId="478"/>
          <ac:spMkLst>
            <pc:docMk/>
            <pc:sldMk cId="687293841" sldId="262"/>
            <ac:spMk id="17" creationId="{E2D29E66-0082-4D50-981F-20AA00442793}"/>
          </ac:spMkLst>
        </pc:spChg>
        <pc:spChg chg="add mod">
          <ac:chgData name="R, Aniket" userId="120b99ca-98e6-4964-9c37-6a280c4266c6" providerId="ADAL" clId="{C93A3ACF-8844-4F3A-B0F1-9F070F1B9EDB}" dt="2022-02-06T12:17:48.802" v="4887" actId="255"/>
          <ac:spMkLst>
            <pc:docMk/>
            <pc:sldMk cId="687293841" sldId="262"/>
            <ac:spMk id="20" creationId="{7164F7A8-20A3-4DB7-86C3-945908C511F3}"/>
          </ac:spMkLst>
        </pc:spChg>
        <pc:spChg chg="add del mod">
          <ac:chgData name="R, Aniket" userId="120b99ca-98e6-4964-9c37-6a280c4266c6" providerId="ADAL" clId="{C93A3ACF-8844-4F3A-B0F1-9F070F1B9EDB}" dt="2022-02-06T11:59:57.151" v="3354" actId="478"/>
          <ac:spMkLst>
            <pc:docMk/>
            <pc:sldMk cId="687293841" sldId="262"/>
            <ac:spMk id="21" creationId="{766EA134-14FF-48D3-A652-4A6590F7A0B4}"/>
          </ac:spMkLst>
        </pc:spChg>
        <pc:spChg chg="add mod">
          <ac:chgData name="R, Aniket" userId="120b99ca-98e6-4964-9c37-6a280c4266c6" providerId="ADAL" clId="{C93A3ACF-8844-4F3A-B0F1-9F070F1B9EDB}" dt="2022-02-06T12:17:48.802" v="4887" actId="255"/>
          <ac:spMkLst>
            <pc:docMk/>
            <pc:sldMk cId="687293841" sldId="262"/>
            <ac:spMk id="22" creationId="{47B31FEC-D5C6-47C9-8E83-C60A49429A98}"/>
          </ac:spMkLst>
        </pc:spChg>
        <pc:spChg chg="add mod">
          <ac:chgData name="R, Aniket" userId="120b99ca-98e6-4964-9c37-6a280c4266c6" providerId="ADAL" clId="{C93A3ACF-8844-4F3A-B0F1-9F070F1B9EDB}" dt="2022-02-06T12:17:48.802" v="4887" actId="255"/>
          <ac:spMkLst>
            <pc:docMk/>
            <pc:sldMk cId="687293841" sldId="262"/>
            <ac:spMk id="23" creationId="{2B55D06C-E8A5-406C-BB3F-B7AD29F7B104}"/>
          </ac:spMkLst>
        </pc:spChg>
        <pc:picChg chg="add mod">
          <ac:chgData name="R, Aniket" userId="120b99ca-98e6-4964-9c37-6a280c4266c6" providerId="ADAL" clId="{C93A3ACF-8844-4F3A-B0F1-9F070F1B9EDB}" dt="2022-02-06T11:51:46.682" v="3048" actId="1076"/>
          <ac:picMkLst>
            <pc:docMk/>
            <pc:sldMk cId="687293841" sldId="262"/>
            <ac:picMk id="6" creationId="{D3EC0BA1-877F-4236-862F-3796619D3510}"/>
          </ac:picMkLst>
        </pc:picChg>
        <pc:picChg chg="add mod">
          <ac:chgData name="R, Aniket" userId="120b99ca-98e6-4964-9c37-6a280c4266c6" providerId="ADAL" clId="{C93A3ACF-8844-4F3A-B0F1-9F070F1B9EDB}" dt="2022-02-06T11:54:35.772" v="3105" actId="1038"/>
          <ac:picMkLst>
            <pc:docMk/>
            <pc:sldMk cId="687293841" sldId="262"/>
            <ac:picMk id="8" creationId="{9D618862-5DC3-43B4-AE21-09F8B21082BD}"/>
          </ac:picMkLst>
        </pc:picChg>
        <pc:picChg chg="add del mod">
          <ac:chgData name="R, Aniket" userId="120b99ca-98e6-4964-9c37-6a280c4266c6" providerId="ADAL" clId="{C93A3ACF-8844-4F3A-B0F1-9F070F1B9EDB}" dt="2022-02-06T11:54:45.630" v="3108" actId="478"/>
          <ac:picMkLst>
            <pc:docMk/>
            <pc:sldMk cId="687293841" sldId="262"/>
            <ac:picMk id="10" creationId="{62E143AE-55AE-48BF-97C3-A8ADEFB14E86}"/>
          </ac:picMkLst>
        </pc:picChg>
        <pc:picChg chg="add mod">
          <ac:chgData name="R, Aniket" userId="120b99ca-98e6-4964-9c37-6a280c4266c6" providerId="ADAL" clId="{C93A3ACF-8844-4F3A-B0F1-9F070F1B9EDB}" dt="2022-02-06T11:54:31.905" v="3094" actId="1038"/>
          <ac:picMkLst>
            <pc:docMk/>
            <pc:sldMk cId="687293841" sldId="262"/>
            <ac:picMk id="12" creationId="{40C5D3DF-E440-4B91-A061-7F44DBA9BDC3}"/>
          </ac:picMkLst>
        </pc:picChg>
        <pc:picChg chg="add del mod">
          <ac:chgData name="R, Aniket" userId="120b99ca-98e6-4964-9c37-6a280c4266c6" providerId="ADAL" clId="{C93A3ACF-8844-4F3A-B0F1-9F070F1B9EDB}" dt="2022-02-06T11:59:03.578" v="3284" actId="21"/>
          <ac:picMkLst>
            <pc:docMk/>
            <pc:sldMk cId="687293841" sldId="262"/>
            <ac:picMk id="14" creationId="{B2325E8F-C042-4CCE-8AC9-463B4875F6D8}"/>
          </ac:picMkLst>
        </pc:picChg>
        <pc:picChg chg="add del mod">
          <ac:chgData name="R, Aniket" userId="120b99ca-98e6-4964-9c37-6a280c4266c6" providerId="ADAL" clId="{C93A3ACF-8844-4F3A-B0F1-9F070F1B9EDB}" dt="2022-02-06T11:59:03.578" v="3284" actId="21"/>
          <ac:picMkLst>
            <pc:docMk/>
            <pc:sldMk cId="687293841" sldId="262"/>
            <ac:picMk id="16" creationId="{09F95856-B463-47C9-B735-C5C48639F145}"/>
          </ac:picMkLst>
        </pc:picChg>
        <pc:picChg chg="add del">
          <ac:chgData name="R, Aniket" userId="120b99ca-98e6-4964-9c37-6a280c4266c6" providerId="ADAL" clId="{C93A3ACF-8844-4F3A-B0F1-9F070F1B9EDB}" dt="2022-02-06T11:58:37.702" v="3282" actId="22"/>
          <ac:picMkLst>
            <pc:docMk/>
            <pc:sldMk cId="687293841" sldId="262"/>
            <ac:picMk id="19" creationId="{E5C7335A-B083-4375-ABA4-C10ED6B589ED}"/>
          </ac:picMkLst>
        </pc:picChg>
      </pc:sldChg>
      <pc:sldChg chg="addSp delSp modSp add mod">
        <pc:chgData name="R, Aniket" userId="120b99ca-98e6-4964-9c37-6a280c4266c6" providerId="ADAL" clId="{C93A3ACF-8844-4F3A-B0F1-9F070F1B9EDB}" dt="2022-02-06T12:18:11.072" v="4903" actId="1036"/>
        <pc:sldMkLst>
          <pc:docMk/>
          <pc:sldMk cId="4184925421" sldId="263"/>
        </pc:sldMkLst>
        <pc:spChg chg="mod">
          <ac:chgData name="R, Aniket" userId="120b99ca-98e6-4964-9c37-6a280c4266c6" providerId="ADAL" clId="{C93A3ACF-8844-4F3A-B0F1-9F070F1B9EDB}" dt="2022-02-06T12:15:05.447" v="4851" actId="255"/>
          <ac:spMkLst>
            <pc:docMk/>
            <pc:sldMk cId="4184925421" sldId="263"/>
            <ac:spMk id="2" creationId="{315FE507-DC7F-47A6-AA0B-DC5C8AF42A38}"/>
          </ac:spMkLst>
        </pc:spChg>
        <pc:spChg chg="del">
          <ac:chgData name="R, Aniket" userId="120b99ca-98e6-4964-9c37-6a280c4266c6" providerId="ADAL" clId="{C93A3ACF-8844-4F3A-B0F1-9F070F1B9EDB}" dt="2022-02-06T11:55:00.343" v="3110" actId="478"/>
          <ac:spMkLst>
            <pc:docMk/>
            <pc:sldMk cId="4184925421" sldId="263"/>
            <ac:spMk id="4" creationId="{246ED333-2DC3-4351-B62E-CB972063CEB8}"/>
          </ac:spMkLst>
        </pc:spChg>
        <pc:spChg chg="add del mod">
          <ac:chgData name="R, Aniket" userId="120b99ca-98e6-4964-9c37-6a280c4266c6" providerId="ADAL" clId="{C93A3ACF-8844-4F3A-B0F1-9F070F1B9EDB}" dt="2022-02-06T11:55:03.355" v="3111" actId="478"/>
          <ac:spMkLst>
            <pc:docMk/>
            <pc:sldMk cId="4184925421" sldId="263"/>
            <ac:spMk id="5" creationId="{B6ABFF22-83B2-46D1-A0A9-71510D2B1075}"/>
          </ac:spMkLst>
        </pc:spChg>
        <pc:spChg chg="add mod">
          <ac:chgData name="R, Aniket" userId="120b99ca-98e6-4964-9c37-6a280c4266c6" providerId="ADAL" clId="{C93A3ACF-8844-4F3A-B0F1-9F070F1B9EDB}" dt="2022-02-06T12:18:11.072" v="4903" actId="1036"/>
          <ac:spMkLst>
            <pc:docMk/>
            <pc:sldMk cId="4184925421" sldId="263"/>
            <ac:spMk id="14" creationId="{5009D4A7-79E1-4AB8-8FF3-67528D5E4B39}"/>
          </ac:spMkLst>
        </pc:spChg>
        <pc:spChg chg="add mod">
          <ac:chgData name="R, Aniket" userId="120b99ca-98e6-4964-9c37-6a280c4266c6" providerId="ADAL" clId="{C93A3ACF-8844-4F3A-B0F1-9F070F1B9EDB}" dt="2022-02-06T12:18:11.072" v="4903" actId="1036"/>
          <ac:spMkLst>
            <pc:docMk/>
            <pc:sldMk cId="4184925421" sldId="263"/>
            <ac:spMk id="15" creationId="{0F502286-27F2-486B-B17F-5893F6E9D18D}"/>
          </ac:spMkLst>
        </pc:spChg>
        <pc:spChg chg="add mod">
          <ac:chgData name="R, Aniket" userId="120b99ca-98e6-4964-9c37-6a280c4266c6" providerId="ADAL" clId="{C93A3ACF-8844-4F3A-B0F1-9F070F1B9EDB}" dt="2022-02-06T12:18:11.072" v="4903" actId="1036"/>
          <ac:spMkLst>
            <pc:docMk/>
            <pc:sldMk cId="4184925421" sldId="263"/>
            <ac:spMk id="16" creationId="{C0A3EB9B-AC4B-4246-A5E4-D24997C8AC86}"/>
          </ac:spMkLst>
        </pc:spChg>
        <pc:picChg chg="del">
          <ac:chgData name="R, Aniket" userId="120b99ca-98e6-4964-9c37-6a280c4266c6" providerId="ADAL" clId="{C93A3ACF-8844-4F3A-B0F1-9F070F1B9EDB}" dt="2022-02-06T11:54:56.073" v="3109" actId="478"/>
          <ac:picMkLst>
            <pc:docMk/>
            <pc:sldMk cId="4184925421" sldId="263"/>
            <ac:picMk id="6" creationId="{D3EC0BA1-877F-4236-862F-3796619D3510}"/>
          </ac:picMkLst>
        </pc:picChg>
        <pc:picChg chg="del">
          <ac:chgData name="R, Aniket" userId="120b99ca-98e6-4964-9c37-6a280c4266c6" providerId="ADAL" clId="{C93A3ACF-8844-4F3A-B0F1-9F070F1B9EDB}" dt="2022-02-06T11:54:56.073" v="3109" actId="478"/>
          <ac:picMkLst>
            <pc:docMk/>
            <pc:sldMk cId="4184925421" sldId="263"/>
            <ac:picMk id="8" creationId="{9D618862-5DC3-43B4-AE21-09F8B21082BD}"/>
          </ac:picMkLst>
        </pc:picChg>
        <pc:picChg chg="mod">
          <ac:chgData name="R, Aniket" userId="120b99ca-98e6-4964-9c37-6a280c4266c6" providerId="ADAL" clId="{C93A3ACF-8844-4F3A-B0F1-9F070F1B9EDB}" dt="2022-02-06T12:18:11.072" v="4903" actId="1036"/>
          <ac:picMkLst>
            <pc:docMk/>
            <pc:sldMk cId="4184925421" sldId="263"/>
            <ac:picMk id="10" creationId="{62E143AE-55AE-48BF-97C3-A8ADEFB14E86}"/>
          </ac:picMkLst>
        </pc:picChg>
        <pc:picChg chg="add mod">
          <ac:chgData name="R, Aniket" userId="120b99ca-98e6-4964-9c37-6a280c4266c6" providerId="ADAL" clId="{C93A3ACF-8844-4F3A-B0F1-9F070F1B9EDB}" dt="2022-02-06T12:18:11.072" v="4903" actId="1036"/>
          <ac:picMkLst>
            <pc:docMk/>
            <pc:sldMk cId="4184925421" sldId="263"/>
            <ac:picMk id="11" creationId="{3904E49A-1CD6-4E8F-BA94-6D3CE99B30B3}"/>
          </ac:picMkLst>
        </pc:picChg>
        <pc:picChg chg="del">
          <ac:chgData name="R, Aniket" userId="120b99ca-98e6-4964-9c37-6a280c4266c6" providerId="ADAL" clId="{C93A3ACF-8844-4F3A-B0F1-9F070F1B9EDB}" dt="2022-02-06T11:54:56.073" v="3109" actId="478"/>
          <ac:picMkLst>
            <pc:docMk/>
            <pc:sldMk cId="4184925421" sldId="263"/>
            <ac:picMk id="12" creationId="{40C5D3DF-E440-4B91-A061-7F44DBA9BDC3}"/>
          </ac:picMkLst>
        </pc:picChg>
        <pc:picChg chg="add mod">
          <ac:chgData name="R, Aniket" userId="120b99ca-98e6-4964-9c37-6a280c4266c6" providerId="ADAL" clId="{C93A3ACF-8844-4F3A-B0F1-9F070F1B9EDB}" dt="2022-02-06T12:18:11.072" v="4903" actId="1036"/>
          <ac:picMkLst>
            <pc:docMk/>
            <pc:sldMk cId="4184925421" sldId="263"/>
            <ac:picMk id="13" creationId="{54BC525D-AB3D-48FF-82C1-34EE380726B2}"/>
          </ac:picMkLst>
        </pc:picChg>
      </pc:sldChg>
      <pc:sldChg chg="modSp new mod">
        <pc:chgData name="R, Aniket" userId="120b99ca-98e6-4964-9c37-6a280c4266c6" providerId="ADAL" clId="{C93A3ACF-8844-4F3A-B0F1-9F070F1B9EDB}" dt="2022-02-06T12:18:25.596" v="4907" actId="27636"/>
        <pc:sldMkLst>
          <pc:docMk/>
          <pc:sldMk cId="431579365" sldId="264"/>
        </pc:sldMkLst>
        <pc:spChg chg="mod">
          <ac:chgData name="R, Aniket" userId="120b99ca-98e6-4964-9c37-6a280c4266c6" providerId="ADAL" clId="{C93A3ACF-8844-4F3A-B0F1-9F070F1B9EDB}" dt="2022-02-06T12:15:14.747" v="4853" actId="255"/>
          <ac:spMkLst>
            <pc:docMk/>
            <pc:sldMk cId="431579365" sldId="264"/>
            <ac:spMk id="2" creationId="{F595DF45-36B7-4D66-9E79-6FF9B9236D66}"/>
          </ac:spMkLst>
        </pc:spChg>
        <pc:spChg chg="mod">
          <ac:chgData name="R, Aniket" userId="120b99ca-98e6-4964-9c37-6a280c4266c6" providerId="ADAL" clId="{C93A3ACF-8844-4F3A-B0F1-9F070F1B9EDB}" dt="2022-02-06T12:18:25.596" v="4907" actId="27636"/>
          <ac:spMkLst>
            <pc:docMk/>
            <pc:sldMk cId="431579365" sldId="264"/>
            <ac:spMk id="3" creationId="{6E7C05B4-59D6-4681-AF17-DB01A63302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2249-C6B2-47EF-8503-9B27E898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0560-C975-4787-A898-68E009853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13C9-1B97-438C-AD1D-B213C68A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D806-8381-4A97-B0B1-67912D34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C384-F827-424A-B9B3-AB5750B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E2D0-C3A6-43A1-B91A-4A959E9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0B52D-D508-4B19-B79E-F933F2396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15AA-2054-48D8-B42F-73F238BB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547F-657F-4C95-AEB6-AF71F137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0897-4E4A-4BE7-BF5D-0B65892D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42FEF-FC1F-46A2-B691-7E4AF7C5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FBD35-4693-477D-9C41-68986972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1B55-49A3-4A7D-A6A7-9470CF8E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B410-E0C8-42E8-8B23-66BA7D28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AA38-9B73-4FC5-AC2C-D4853F81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5AC4-51AD-41EF-A516-520A1901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3DEA-C284-4ADC-80FA-B3835093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7CA6-C056-49BF-8CD2-EA8A9DD9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953D-E3F2-4CBC-A291-6A4C5A6C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34B1-EEAA-4A3A-AE69-FF626FA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7F5D-88EB-4D59-B079-77C361D6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CC93-21CF-45DD-AAAD-9D5989BF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4FF3-992A-47D7-BF4C-6A7DB126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C168-6C0E-4834-9EA6-752E11D3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D5D9-B2AA-4F44-8376-7D8B801D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DC92-5608-4DFB-8910-CFCA314D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F5FD-C51D-473F-A095-838FD038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9E133-D029-4B9A-BC72-81A9D1E2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E6F8-BC5C-4790-8CCE-81319D3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2882-23D2-488B-A523-B958405F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A7DDA-6DDC-49D4-98A9-85D7C90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1246-F9FA-4E34-BD62-0E70D3B8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47F2-DE55-4B24-8E79-C536FCA5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BA16-E901-4AA4-8BD9-0083ED0B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AC17-53CB-40DF-AA14-0B8B75785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F89B-BA89-410D-91F8-6607FDF4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C86BB-7CB1-4656-AA96-1E770624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A2EBC-AE17-455B-8D5B-64EE2613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82BB1-1EAB-4075-806C-B9D06E4F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B6F4-DBB0-46FA-AA05-9A9996CD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75BA3-121A-4367-85AA-E5B3DCFE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DC07-0FCF-46C1-B4E4-C5724C1C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ADB12-4F37-49F5-920D-92D3ED27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F82B1-9F66-4816-989B-AB20728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CCA25-CC1A-4257-96EE-E75C26DD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1283D-A037-4A39-A111-DABEB665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72B5-C9AC-48A6-AFAB-8B93E580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9C7D-555D-44C2-AD71-3F5C0341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2F67-D62D-469E-99A3-4ED37A64B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9251E-AC0C-4608-886E-BB72F14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B7FA-D31A-4B33-8E44-8053C73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98FF-9324-4EA6-A58E-FD9027ED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B4AB-B9A9-424B-9848-22338943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A2753-1BBA-42D9-8C09-C720B42E5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0904-B892-4683-A579-BB81D69D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5E82-5019-4B25-9288-461BBFF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D859-A03F-4539-91DB-4D1B90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5CE6-8C68-45DA-B8D4-C3E05F33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6D854-8B0F-479B-8C02-30777677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D8F-B431-494E-B3FA-3BB28A09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EC3B-B025-4B21-9926-F8D6108ED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A692-98A6-4708-B908-F3016A280BEF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EAE1-3376-4D94-8A30-6FDA3741C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0D3C-8B3A-46EC-B3A6-29BB3E940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757D-4747-432F-89C6-614E38BE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FD7-915A-4B11-A5D2-46A0DCA3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Montserrat" panose="00000500000000000000" pitchFamily="2" charset="0"/>
              </a:rPr>
              <a:t>Loan Data Analysis using Lending Club Loan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B82B-4E58-43D3-953C-4FF06225C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570" y="4835837"/>
            <a:ext cx="482543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(Body)"/>
              </a:rPr>
              <a:t>By, </a:t>
            </a:r>
          </a:p>
          <a:p>
            <a:r>
              <a:rPr lang="en-US" sz="1800" dirty="0">
                <a:latin typeface="Montserrat(Body)"/>
              </a:rPr>
              <a:t>		Aniket Roy</a:t>
            </a:r>
          </a:p>
          <a:p>
            <a:r>
              <a:rPr lang="en-US" sz="1800" dirty="0">
                <a:latin typeface="Montserrat(Body)"/>
              </a:rPr>
              <a:t>		Srujana N</a:t>
            </a:r>
          </a:p>
        </p:txBody>
      </p:sp>
    </p:spTree>
    <p:extLst>
      <p:ext uri="{BB962C8B-B14F-4D97-AF65-F5344CB8AC3E}">
        <p14:creationId xmlns:p14="http://schemas.microsoft.com/office/powerpoint/2010/main" val="7858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1570-6AF3-42C6-8000-6F8912B5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87A9A-98D8-4722-82A6-A49B446DCAAD}"/>
              </a:ext>
            </a:extLst>
          </p:cNvPr>
          <p:cNvSpPr txBox="1"/>
          <p:nvPr/>
        </p:nvSpPr>
        <p:spPr>
          <a:xfrm>
            <a:off x="595900" y="1690688"/>
            <a:ext cx="1131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Lending Club is the largest online loan marketplace, offering products like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ontserrat(Body)"/>
              </a:rPr>
              <a:t>Personal Loans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ontserrat(Body)"/>
              </a:rPr>
              <a:t>Business Loans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ontserrat(Body)"/>
              </a:rPr>
              <a:t>Financing medical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Borrowers can apply and access these products through an online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But lending loans to highly risky applicants can cause a very large credit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Therefore, we must identify the driving factors that are strong indicators of a loan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(Body)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>
              <a:latin typeface="Montserrat(Body)"/>
            </a:endParaRPr>
          </a:p>
          <a:p>
            <a:pPr lvl="2"/>
            <a:endParaRPr lang="en-US" dirty="0">
              <a:latin typeface="Montserrat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74287-29F0-4C8D-8FA1-BC00776F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43735"/>
            <a:ext cx="3965825" cy="17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2E0D-1973-4B82-B2C6-9A43F4D5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24" y="4254500"/>
            <a:ext cx="4365554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5DF2DC8-9341-4821-914B-6DD1437878B3}"/>
              </a:ext>
            </a:extLst>
          </p:cNvPr>
          <p:cNvSpPr txBox="1"/>
          <p:nvPr/>
        </p:nvSpPr>
        <p:spPr>
          <a:xfrm>
            <a:off x="174661" y="1479479"/>
            <a:ext cx="11866649" cy="2688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929274-443A-4C80-87C4-85E955CE10E6}"/>
              </a:ext>
            </a:extLst>
          </p:cNvPr>
          <p:cNvSpPr/>
          <p:nvPr/>
        </p:nvSpPr>
        <p:spPr>
          <a:xfrm>
            <a:off x="1768007" y="1772061"/>
            <a:ext cx="10197512" cy="20137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C165A8-91E5-483D-8E2F-091389FE4CA5}"/>
              </a:ext>
            </a:extLst>
          </p:cNvPr>
          <p:cNvSpPr txBox="1"/>
          <p:nvPr/>
        </p:nvSpPr>
        <p:spPr>
          <a:xfrm>
            <a:off x="3388325" y="5371483"/>
            <a:ext cx="5105404" cy="97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E2AEF-7AE0-4426-9092-F78CD588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OVERALL APPROACH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8DF18E-CF47-4D9C-BF28-629B82B4458E}"/>
              </a:ext>
            </a:extLst>
          </p:cNvPr>
          <p:cNvGrpSpPr/>
          <p:nvPr/>
        </p:nvGrpSpPr>
        <p:grpSpPr>
          <a:xfrm>
            <a:off x="372437" y="2073861"/>
            <a:ext cx="11934693" cy="1566903"/>
            <a:chOff x="187505" y="2073861"/>
            <a:chExt cx="11934693" cy="15669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47B106-5A48-43CA-A683-7651F709BBF7}"/>
                </a:ext>
              </a:extLst>
            </p:cNvPr>
            <p:cNvCxnSpPr/>
            <p:nvPr/>
          </p:nvCxnSpPr>
          <p:spPr>
            <a:xfrm>
              <a:off x="1241464" y="2511541"/>
              <a:ext cx="659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F3B438-83E8-4A85-9D2D-97FFDEF1EDAB}"/>
                </a:ext>
              </a:extLst>
            </p:cNvPr>
            <p:cNvGrpSpPr/>
            <p:nvPr/>
          </p:nvGrpSpPr>
          <p:grpSpPr>
            <a:xfrm>
              <a:off x="1583075" y="2073861"/>
              <a:ext cx="2685847" cy="1549775"/>
              <a:chOff x="1901569" y="2073861"/>
              <a:chExt cx="2685847" cy="1549775"/>
            </a:xfrm>
          </p:grpSpPr>
          <p:pic>
            <p:nvPicPr>
              <p:cNvPr id="10" name="Graphic 9" descr="Folder Search outline">
                <a:extLst>
                  <a:ext uri="{FF2B5EF4-FFF2-40B4-BE49-F238E27FC236}">
                    <a16:creationId xmlns:a16="http://schemas.microsoft.com/office/drawing/2014/main" id="{3D343FBB-A033-43F1-BFF2-ECA4A6083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789" y="20738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9D430F-F28A-4386-BAF8-52BC2730059D}"/>
                  </a:ext>
                </a:extLst>
              </p:cNvPr>
              <p:cNvSpPr txBox="1"/>
              <p:nvPr/>
            </p:nvSpPr>
            <p:spPr>
              <a:xfrm>
                <a:off x="1901569" y="2977305"/>
                <a:ext cx="2685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ontserrat(Body)"/>
                  </a:rPr>
                  <a:t>Missing Value Treatment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A9944A-5AA9-4BAE-8108-313366E6CE01}"/>
                </a:ext>
              </a:extLst>
            </p:cNvPr>
            <p:cNvCxnSpPr/>
            <p:nvPr/>
          </p:nvCxnSpPr>
          <p:spPr>
            <a:xfrm>
              <a:off x="3582250" y="2520105"/>
              <a:ext cx="659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A4487CC-3F2A-42E5-878B-820E13E1675E}"/>
                </a:ext>
              </a:extLst>
            </p:cNvPr>
            <p:cNvGrpSpPr/>
            <p:nvPr/>
          </p:nvGrpSpPr>
          <p:grpSpPr>
            <a:xfrm>
              <a:off x="4102823" y="2073861"/>
              <a:ext cx="2289423" cy="1289904"/>
              <a:chOff x="3897343" y="2073861"/>
              <a:chExt cx="2289423" cy="1289904"/>
            </a:xfrm>
          </p:grpSpPr>
          <p:pic>
            <p:nvPicPr>
              <p:cNvPr id="15" name="Graphic 14" descr="Statistics with solid fill">
                <a:extLst>
                  <a:ext uri="{FF2B5EF4-FFF2-40B4-BE49-F238E27FC236}">
                    <a16:creationId xmlns:a16="http://schemas.microsoft.com/office/drawing/2014/main" id="{AAC489C5-736B-4EA5-B045-CC95FE425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45285" y="20738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DD3B69-1D20-49D3-AD64-38BDBEA96D71}"/>
                  </a:ext>
                </a:extLst>
              </p:cNvPr>
              <p:cNvSpPr txBox="1"/>
              <p:nvPr/>
            </p:nvSpPr>
            <p:spPr>
              <a:xfrm>
                <a:off x="3897343" y="2994433"/>
                <a:ext cx="2289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tserrat(Body)"/>
                  </a:rPr>
                  <a:t>Outlier Treatment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96BFAD-D382-40ED-BCCE-17630F46460B}"/>
                </a:ext>
              </a:extLst>
            </p:cNvPr>
            <p:cNvCxnSpPr/>
            <p:nvPr/>
          </p:nvCxnSpPr>
          <p:spPr>
            <a:xfrm>
              <a:off x="5881940" y="2528669"/>
              <a:ext cx="659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B233F1-64F9-41E1-B27F-0129529E48BC}"/>
                </a:ext>
              </a:extLst>
            </p:cNvPr>
            <p:cNvGrpSpPr/>
            <p:nvPr/>
          </p:nvGrpSpPr>
          <p:grpSpPr>
            <a:xfrm>
              <a:off x="187505" y="2130541"/>
              <a:ext cx="1416975" cy="1207532"/>
              <a:chOff x="547098" y="2130541"/>
              <a:chExt cx="1416975" cy="12075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D4E8-57E6-463F-B002-E7FA46A823AA}"/>
                  </a:ext>
                </a:extLst>
              </p:cNvPr>
              <p:cNvSpPr txBox="1"/>
              <p:nvPr/>
            </p:nvSpPr>
            <p:spPr>
              <a:xfrm>
                <a:off x="547098" y="2968741"/>
                <a:ext cx="141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tserrat(Body)"/>
                  </a:rPr>
                  <a:t>Load Data</a:t>
                </a:r>
              </a:p>
            </p:txBody>
          </p:sp>
          <p:sp>
            <p:nvSpPr>
              <p:cNvPr id="19" name="Content Placeholder 4" descr="Paper outline">
                <a:extLst>
                  <a:ext uri="{FF2B5EF4-FFF2-40B4-BE49-F238E27FC236}">
                    <a16:creationId xmlns:a16="http://schemas.microsoft.com/office/drawing/2014/main" id="{B7D30F20-C22C-43EE-84FC-6B81ED1B3199}"/>
                  </a:ext>
                </a:extLst>
              </p:cNvPr>
              <p:cNvSpPr/>
              <p:nvPr/>
            </p:nvSpPr>
            <p:spPr>
              <a:xfrm>
                <a:off x="868380" y="2130541"/>
                <a:ext cx="571500" cy="762000"/>
              </a:xfrm>
              <a:custGeom>
                <a:avLst/>
                <a:gdLst>
                  <a:gd name="connsiteX0" fmla="*/ 0 w 571500"/>
                  <a:gd name="connsiteY0" fmla="*/ 0 h 762000"/>
                  <a:gd name="connsiteX1" fmla="*/ 0 w 571500"/>
                  <a:gd name="connsiteY1" fmla="*/ 762000 h 762000"/>
                  <a:gd name="connsiteX2" fmla="*/ 571500 w 571500"/>
                  <a:gd name="connsiteY2" fmla="*/ 762000 h 762000"/>
                  <a:gd name="connsiteX3" fmla="*/ 571500 w 571500"/>
                  <a:gd name="connsiteY3" fmla="*/ 205607 h 762000"/>
                  <a:gd name="connsiteX4" fmla="*/ 365893 w 571500"/>
                  <a:gd name="connsiteY4" fmla="*/ 0 h 762000"/>
                  <a:gd name="connsiteX5" fmla="*/ 371637 w 571500"/>
                  <a:gd name="connsiteY5" fmla="*/ 32680 h 762000"/>
                  <a:gd name="connsiteX6" fmla="*/ 538820 w 571500"/>
                  <a:gd name="connsiteY6" fmla="*/ 199863 h 762000"/>
                  <a:gd name="connsiteX7" fmla="*/ 538819 w 571500"/>
                  <a:gd name="connsiteY7" fmla="*/ 199997 h 762000"/>
                  <a:gd name="connsiteX8" fmla="*/ 538753 w 571500"/>
                  <a:gd name="connsiteY8" fmla="*/ 200025 h 762000"/>
                  <a:gd name="connsiteX9" fmla="*/ 371475 w 571500"/>
                  <a:gd name="connsiteY9" fmla="*/ 200025 h 762000"/>
                  <a:gd name="connsiteX10" fmla="*/ 371475 w 571500"/>
                  <a:gd name="connsiteY10" fmla="*/ 32747 h 762000"/>
                  <a:gd name="connsiteX11" fmla="*/ 371571 w 571500"/>
                  <a:gd name="connsiteY11" fmla="*/ 32653 h 762000"/>
                  <a:gd name="connsiteX12" fmla="*/ 371637 w 571500"/>
                  <a:gd name="connsiteY12" fmla="*/ 32680 h 762000"/>
                  <a:gd name="connsiteX13" fmla="*/ 19050 w 571500"/>
                  <a:gd name="connsiteY13" fmla="*/ 742950 h 762000"/>
                  <a:gd name="connsiteX14" fmla="*/ 19050 w 571500"/>
                  <a:gd name="connsiteY14" fmla="*/ 19050 h 762000"/>
                  <a:gd name="connsiteX15" fmla="*/ 352425 w 571500"/>
                  <a:gd name="connsiteY15" fmla="*/ 19050 h 762000"/>
                  <a:gd name="connsiteX16" fmla="*/ 352425 w 571500"/>
                  <a:gd name="connsiteY16" fmla="*/ 219075 h 762000"/>
                  <a:gd name="connsiteX17" fmla="*/ 552450 w 571500"/>
                  <a:gd name="connsiteY17" fmla="*/ 219075 h 762000"/>
                  <a:gd name="connsiteX18" fmla="*/ 552450 w 571500"/>
                  <a:gd name="connsiteY18" fmla="*/ 74295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71500" h="762000">
                    <a:moveTo>
                      <a:pt x="0" y="0"/>
                    </a:moveTo>
                    <a:lnTo>
                      <a:pt x="0" y="762000"/>
                    </a:lnTo>
                    <a:lnTo>
                      <a:pt x="571500" y="762000"/>
                    </a:lnTo>
                    <a:lnTo>
                      <a:pt x="571500" y="205607"/>
                    </a:lnTo>
                    <a:lnTo>
                      <a:pt x="365893" y="0"/>
                    </a:lnTo>
                    <a:close/>
                    <a:moveTo>
                      <a:pt x="371637" y="32680"/>
                    </a:moveTo>
                    <a:lnTo>
                      <a:pt x="538820" y="199863"/>
                    </a:lnTo>
                    <a:cubicBezTo>
                      <a:pt x="538857" y="199900"/>
                      <a:pt x="538856" y="199961"/>
                      <a:pt x="538819" y="199997"/>
                    </a:cubicBezTo>
                    <a:cubicBezTo>
                      <a:pt x="538801" y="200015"/>
                      <a:pt x="538778" y="200025"/>
                      <a:pt x="538753" y="200025"/>
                    </a:cubicBezTo>
                    <a:lnTo>
                      <a:pt x="371475" y="200025"/>
                    </a:lnTo>
                    <a:lnTo>
                      <a:pt x="371475" y="32747"/>
                    </a:lnTo>
                    <a:cubicBezTo>
                      <a:pt x="371476" y="32695"/>
                      <a:pt x="371519" y="32653"/>
                      <a:pt x="371571" y="32653"/>
                    </a:cubicBezTo>
                    <a:cubicBezTo>
                      <a:pt x="371596" y="32654"/>
                      <a:pt x="371620" y="32663"/>
                      <a:pt x="371637" y="32680"/>
                    </a:cubicBezTo>
                    <a:close/>
                    <a:moveTo>
                      <a:pt x="19050" y="742950"/>
                    </a:moveTo>
                    <a:lnTo>
                      <a:pt x="19050" y="19050"/>
                    </a:lnTo>
                    <a:lnTo>
                      <a:pt x="352425" y="19050"/>
                    </a:lnTo>
                    <a:lnTo>
                      <a:pt x="352425" y="219075"/>
                    </a:lnTo>
                    <a:lnTo>
                      <a:pt x="552450" y="219075"/>
                    </a:lnTo>
                    <a:lnTo>
                      <a:pt x="552450" y="7429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1C8AD6-6B28-4141-89E7-0F18A928EC40}"/>
                </a:ext>
              </a:extLst>
            </p:cNvPr>
            <p:cNvGrpSpPr/>
            <p:nvPr/>
          </p:nvGrpSpPr>
          <p:grpSpPr>
            <a:xfrm>
              <a:off x="6369980" y="2073861"/>
              <a:ext cx="2762468" cy="1290112"/>
              <a:chOff x="5763808" y="2073861"/>
              <a:chExt cx="2762468" cy="1290112"/>
            </a:xfrm>
          </p:grpSpPr>
          <p:pic>
            <p:nvPicPr>
              <p:cNvPr id="22" name="Graphic 21" descr="Venn diagram outline">
                <a:extLst>
                  <a:ext uri="{FF2B5EF4-FFF2-40B4-BE49-F238E27FC236}">
                    <a16:creationId xmlns:a16="http://schemas.microsoft.com/office/drawing/2014/main" id="{2A020940-C5CC-40FD-95F5-C68BB7D7E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75117" y="20738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BFA585-57C4-45AA-8839-7F82B5B7C192}"/>
                  </a:ext>
                </a:extLst>
              </p:cNvPr>
              <p:cNvSpPr txBox="1"/>
              <p:nvPr/>
            </p:nvSpPr>
            <p:spPr>
              <a:xfrm>
                <a:off x="5763808" y="2994641"/>
                <a:ext cx="276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tserrat(Body)"/>
                  </a:rPr>
                  <a:t>Feature Engineering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DA26AB-1203-4544-83A2-413636C8F2DA}"/>
                </a:ext>
              </a:extLst>
            </p:cNvPr>
            <p:cNvCxnSpPr/>
            <p:nvPr/>
          </p:nvCxnSpPr>
          <p:spPr>
            <a:xfrm>
              <a:off x="8541240" y="2537233"/>
              <a:ext cx="659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0BB63A-3825-439C-BEF3-552562AE6693}"/>
                </a:ext>
              </a:extLst>
            </p:cNvPr>
            <p:cNvGrpSpPr/>
            <p:nvPr/>
          </p:nvGrpSpPr>
          <p:grpSpPr>
            <a:xfrm>
              <a:off x="9244170" y="2130541"/>
              <a:ext cx="2878028" cy="1510223"/>
              <a:chOff x="8360595" y="2130541"/>
              <a:chExt cx="2878028" cy="1510223"/>
            </a:xfrm>
          </p:grpSpPr>
          <p:pic>
            <p:nvPicPr>
              <p:cNvPr id="27" name="Graphic 26" descr="Presentation with pie chart with solid fill">
                <a:extLst>
                  <a:ext uri="{FF2B5EF4-FFF2-40B4-BE49-F238E27FC236}">
                    <a16:creationId xmlns:a16="http://schemas.microsoft.com/office/drawing/2014/main" id="{A26446C4-0FAE-48DD-90AC-CA5C0E107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18308" y="21305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C2E755-7183-475F-B10E-7B82BBE4122F}"/>
                  </a:ext>
                </a:extLst>
              </p:cNvPr>
              <p:cNvSpPr txBox="1"/>
              <p:nvPr/>
            </p:nvSpPr>
            <p:spPr>
              <a:xfrm>
                <a:off x="8360595" y="2994433"/>
                <a:ext cx="2878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tserrat(Body)"/>
                  </a:rPr>
                  <a:t>Exploratory Data Analysis</a:t>
                </a:r>
              </a:p>
            </p:txBody>
          </p:sp>
        </p:grp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A82F827-A51C-46BA-8EAA-A5CF2B141E9C}"/>
              </a:ext>
            </a:extLst>
          </p:cNvPr>
          <p:cNvSpPr/>
          <p:nvPr/>
        </p:nvSpPr>
        <p:spPr>
          <a:xfrm>
            <a:off x="5551463" y="4219259"/>
            <a:ext cx="779128" cy="1100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BF8D1-2976-497F-A81B-0AF342DBE153}"/>
              </a:ext>
            </a:extLst>
          </p:cNvPr>
          <p:cNvSpPr txBox="1"/>
          <p:nvPr/>
        </p:nvSpPr>
        <p:spPr>
          <a:xfrm>
            <a:off x="4563007" y="5674643"/>
            <a:ext cx="398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(Body)"/>
              </a:rPr>
              <a:t>RECOMMENDATIONS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F84907-3215-4794-983B-F7990D54B668}"/>
              </a:ext>
            </a:extLst>
          </p:cNvPr>
          <p:cNvSpPr txBox="1"/>
          <p:nvPr/>
        </p:nvSpPr>
        <p:spPr>
          <a:xfrm>
            <a:off x="5569878" y="29630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24C5-FADD-4B19-8D8A-A317141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MISSING VALUE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9A787-EF04-4FE7-BC4E-FF4B52637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37744" cy="31059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89053-A88E-4D5D-AFE0-6E3374E547C3}"/>
              </a:ext>
            </a:extLst>
          </p:cNvPr>
          <p:cNvSpPr txBox="1"/>
          <p:nvPr/>
        </p:nvSpPr>
        <p:spPr>
          <a:xfrm>
            <a:off x="4880224" y="2372236"/>
            <a:ext cx="7222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Dropped all the columns that had at least 30% missing values as imputing these will result in bias/de-authentication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Dropped all those rows whose respective columns had insignificant number of missing values. Dropping these will not result in data loss as the number is insignificant</a:t>
            </a:r>
          </a:p>
        </p:txBody>
      </p:sp>
    </p:spTree>
    <p:extLst>
      <p:ext uri="{BB962C8B-B14F-4D97-AF65-F5344CB8AC3E}">
        <p14:creationId xmlns:p14="http://schemas.microsoft.com/office/powerpoint/2010/main" val="6587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56A8-1F82-411E-ACE5-8AD7E57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OUTLIER TREATMENT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B2676-83F7-4A94-A1AC-CEBCCC7AE968}"/>
              </a:ext>
            </a:extLst>
          </p:cNvPr>
          <p:cNvSpPr txBox="1"/>
          <p:nvPr/>
        </p:nvSpPr>
        <p:spPr>
          <a:xfrm>
            <a:off x="852758" y="17568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Removing the outliers by making sure we are not losing a significant amount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We may still have some outliers in the data, which is fine.  Because, if we drop them, there will be a significant loss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(Body)"/>
              </a:rPr>
              <a:t>Following are some of the features where we performed outlier treatment,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3918E5-2DB4-4492-8295-C0B533324923}"/>
              </a:ext>
            </a:extLst>
          </p:cNvPr>
          <p:cNvGrpSpPr/>
          <p:nvPr/>
        </p:nvGrpSpPr>
        <p:grpSpPr>
          <a:xfrm>
            <a:off x="1428104" y="3531101"/>
            <a:ext cx="10546420" cy="3326899"/>
            <a:chOff x="1428104" y="3531101"/>
            <a:chExt cx="10546420" cy="332689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2D47AF-18FB-4AD9-8B64-32D9132E4BDC}"/>
                </a:ext>
              </a:extLst>
            </p:cNvPr>
            <p:cNvGrpSpPr/>
            <p:nvPr/>
          </p:nvGrpSpPr>
          <p:grpSpPr>
            <a:xfrm>
              <a:off x="1428104" y="3531101"/>
              <a:ext cx="2321960" cy="3326899"/>
              <a:chOff x="1037690" y="3531101"/>
              <a:chExt cx="2321960" cy="33268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EA9DAAE-A264-4F0C-8210-45227EC1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7690" y="3531101"/>
                <a:ext cx="2321960" cy="161304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345B52E-E160-4A82-9E8F-B6693F63F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690" y="5244956"/>
                <a:ext cx="2321960" cy="161304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D2A3C8-ACAC-40A8-87F1-8ED85AFFBF2C}"/>
                </a:ext>
              </a:extLst>
            </p:cNvPr>
            <p:cNvGrpSpPr/>
            <p:nvPr/>
          </p:nvGrpSpPr>
          <p:grpSpPr>
            <a:xfrm>
              <a:off x="4115599" y="3531102"/>
              <a:ext cx="2395647" cy="3326898"/>
              <a:chOff x="3899844" y="3531102"/>
              <a:chExt cx="2395647" cy="332689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FCB378-5D47-40F2-A746-6515666CC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9844" y="3531102"/>
                <a:ext cx="2395646" cy="161304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C646481-0575-44B0-B5F2-9FBA275D9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845" y="5244956"/>
                <a:ext cx="2395646" cy="161304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ED43BA-7216-4719-9A33-93AA50400FEB}"/>
                </a:ext>
              </a:extLst>
            </p:cNvPr>
            <p:cNvGrpSpPr/>
            <p:nvPr/>
          </p:nvGrpSpPr>
          <p:grpSpPr>
            <a:xfrm>
              <a:off x="6848522" y="3531101"/>
              <a:ext cx="2395648" cy="3326898"/>
              <a:chOff x="6632768" y="3531101"/>
              <a:chExt cx="2395648" cy="332689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E0F0FF1-48F5-485F-AD54-5D8CB1778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2770" y="3531101"/>
                <a:ext cx="2395646" cy="161304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B73D277-D6FE-40A6-9885-8552C5258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2768" y="5244956"/>
                <a:ext cx="2395647" cy="1613043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240BA5-1AD0-43E5-A222-8FF34469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7405" y="3531102"/>
              <a:ext cx="2357119" cy="161304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CFB2F46-A8CC-49E4-9AD6-8DC0DB046B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9426" y="5244956"/>
            <a:ext cx="2395646" cy="16130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FCEFD-E8B0-4597-8D36-EB249C5FEFFB}"/>
              </a:ext>
            </a:extLst>
          </p:cNvPr>
          <p:cNvSpPr txBox="1"/>
          <p:nvPr/>
        </p:nvSpPr>
        <p:spPr>
          <a:xfrm rot="16200000">
            <a:off x="392039" y="3853587"/>
            <a:ext cx="129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Pre-Outlier 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CABD0-A39E-447D-A531-C70128931DE4}"/>
              </a:ext>
            </a:extLst>
          </p:cNvPr>
          <p:cNvSpPr txBox="1"/>
          <p:nvPr/>
        </p:nvSpPr>
        <p:spPr>
          <a:xfrm rot="16200000">
            <a:off x="385243" y="5459291"/>
            <a:ext cx="129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7830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D11F-26ED-4277-A31A-02A6256E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904-BB45-4625-AC4D-25E6B218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Montserrat(Body)"/>
              </a:rPr>
              <a:t>Continuous features have values that are absolute numbers and trying to compare the absolute numbers with "Defaulters" and "Non-defaulters" will be difficult and make no sense. Hence, we can segment these data-points within features such that each segments have data-points that are homogenous to each other, and the  segments are heterogenous amongst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496BE-C268-4B90-85D0-F0A5DC03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11" y="3286125"/>
            <a:ext cx="4252859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EF914-E2DD-4B15-84A5-8C1FF045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14" y="3286125"/>
            <a:ext cx="5379699" cy="232409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A0BDFB-1DA9-4435-A2DA-AECB6F3A3BC7}"/>
              </a:ext>
            </a:extLst>
          </p:cNvPr>
          <p:cNvSpPr/>
          <p:nvPr/>
        </p:nvSpPr>
        <p:spPr>
          <a:xfrm>
            <a:off x="5424755" y="4366517"/>
            <a:ext cx="924674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E507-DC7F-47A6-AA0B-DC5C8AF4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EXPLORATORY 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ED333-2DC3-4351-B62E-CB972063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(Body)"/>
              </a:rPr>
              <a:t>Following plots depicts the key drivers for loan defaulting,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C0BA1-877F-4236-862F-3796619D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0" y="2361917"/>
            <a:ext cx="3471757" cy="239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18862-5DC3-43B4-AE21-09F8B210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30" y="2361917"/>
            <a:ext cx="3626777" cy="2395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C5D3DF-E440-4B91-A061-7F44DBA9B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58" y="2361917"/>
            <a:ext cx="3624748" cy="2395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64F7A8-20A3-4DB7-86C3-945908C511F3}"/>
              </a:ext>
            </a:extLst>
          </p:cNvPr>
          <p:cNvSpPr txBox="1"/>
          <p:nvPr/>
        </p:nvSpPr>
        <p:spPr>
          <a:xfrm>
            <a:off x="501721" y="5009418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Higher the interest rates, higher are the chances of defaulting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31FEC-D5C6-47C9-8E83-C60A49429A98}"/>
              </a:ext>
            </a:extLst>
          </p:cNvPr>
          <p:cNvSpPr txBox="1"/>
          <p:nvPr/>
        </p:nvSpPr>
        <p:spPr>
          <a:xfrm>
            <a:off x="4619955" y="5007708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Higher the loan amount, higher are the chances of defaulting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5D06C-E8A5-406C-BB3F-B7AD29F7B104}"/>
              </a:ext>
            </a:extLst>
          </p:cNvPr>
          <p:cNvSpPr txBox="1"/>
          <p:nvPr/>
        </p:nvSpPr>
        <p:spPr>
          <a:xfrm>
            <a:off x="8501879" y="5005998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Higher the debt to salary ratio, higher are the chances of defaulting</a:t>
            </a:r>
          </a:p>
        </p:txBody>
      </p:sp>
    </p:spTree>
    <p:extLst>
      <p:ext uri="{BB962C8B-B14F-4D97-AF65-F5344CB8AC3E}">
        <p14:creationId xmlns:p14="http://schemas.microsoft.com/office/powerpoint/2010/main" val="68729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E507-DC7F-47A6-AA0B-DC5C8AF4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143AE-55AE-48BF-97C3-A8ADEFB1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2" y="2133982"/>
            <a:ext cx="3626777" cy="2395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4E49A-1CD6-4E8F-BA94-6D3CE99B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90" y="2133982"/>
            <a:ext cx="3553949" cy="2395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C525D-AB3D-48FF-82C1-34EE38072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25" y="2133982"/>
            <a:ext cx="3553949" cy="2395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09D4A7-79E1-4AB8-8FF3-67528D5E4B39}"/>
              </a:ext>
            </a:extLst>
          </p:cNvPr>
          <p:cNvSpPr txBox="1"/>
          <p:nvPr/>
        </p:nvSpPr>
        <p:spPr>
          <a:xfrm>
            <a:off x="501721" y="4793663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Lower the salary, higher are the chances of defaulting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02286-27F2-486B-B17F-5893F6E9D18D}"/>
              </a:ext>
            </a:extLst>
          </p:cNvPr>
          <p:cNvSpPr txBox="1"/>
          <p:nvPr/>
        </p:nvSpPr>
        <p:spPr>
          <a:xfrm>
            <a:off x="4619955" y="4791953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Higher the grade of debt, higher are the chances of defaulting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3EB9B-AC4B-4246-A5E4-D24997C8AC86}"/>
              </a:ext>
            </a:extLst>
          </p:cNvPr>
          <p:cNvSpPr txBox="1"/>
          <p:nvPr/>
        </p:nvSpPr>
        <p:spPr>
          <a:xfrm>
            <a:off x="8501879" y="4790243"/>
            <a:ext cx="319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(Body)"/>
              </a:rPr>
              <a:t>Higher the debt term, higher are the chances of defaulting</a:t>
            </a:r>
          </a:p>
        </p:txBody>
      </p:sp>
    </p:spTree>
    <p:extLst>
      <p:ext uri="{BB962C8B-B14F-4D97-AF65-F5344CB8AC3E}">
        <p14:creationId xmlns:p14="http://schemas.microsoft.com/office/powerpoint/2010/main" val="41849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DF45-36B7-4D66-9E79-6FF9B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Montserrat" panose="00000500000000000000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05B4-59D6-4681-AF17-DB01A633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7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(Body)"/>
              </a:rPr>
              <a:t>As observed in the EDA, interest rates, loan amount,  debt to salary ratio, salary, grade of debt and term of debt are the key drivers of loan defaulting</a:t>
            </a:r>
          </a:p>
          <a:p>
            <a:r>
              <a:rPr lang="en-US" sz="1800" dirty="0">
                <a:latin typeface="Montserrat(Body)"/>
              </a:rPr>
              <a:t>Following are our recommendations,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Montserrat(Body)"/>
              </a:rPr>
              <a:t>To the applicants with low salary, high loan amount requirement, high debt to salary ratio, higher grade of debt and higher term requirement, we can approve a loan of an amount not to high but with a high interest as they are very high risky applicants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Montserrat(Body)"/>
              </a:rPr>
              <a:t>To the applicants with medium salary, medium loan amount requirement, medium debt to salary ratio, medium grade of debt and medium to low term requirement, we can lend a slightly higher loan amount and a slightly lower interest rate than the highly risky applicants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Montserrat(Body)"/>
              </a:rPr>
              <a:t>To the applicants with high salary, low loan requirement, low debt to salary ratio, low grade of debt and with a low term requirement, we can lend a higher amount as required with a standard or low interest rates as they are the least risky applicants</a:t>
            </a:r>
          </a:p>
        </p:txBody>
      </p:sp>
    </p:spTree>
    <p:extLst>
      <p:ext uri="{BB962C8B-B14F-4D97-AF65-F5344CB8AC3E}">
        <p14:creationId xmlns:p14="http://schemas.microsoft.com/office/powerpoint/2010/main" val="4315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Montserrat(Body)</vt:lpstr>
      <vt:lpstr>Wingdings</vt:lpstr>
      <vt:lpstr>Office Theme</vt:lpstr>
      <vt:lpstr>Loan Data Analysis using Lending Club Loan Dataset</vt:lpstr>
      <vt:lpstr>PROBLEM STATEMENT</vt:lpstr>
      <vt:lpstr>OVERALL APPROACH</vt:lpstr>
      <vt:lpstr>MISSING VALUE TREATMENT</vt:lpstr>
      <vt:lpstr>OUTLIER TREATMENT</vt:lpstr>
      <vt:lpstr>FEATURE ENGINEERING</vt:lpstr>
      <vt:lpstr>EXPLORATORY DATA ANALYSIS</vt:lpstr>
      <vt:lpstr>EXPLORATORY DATA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 Analysis using Lending Club Loan Dataset</dc:title>
  <dc:creator>R, Aniket</dc:creator>
  <cp:lastModifiedBy>R, Aniket</cp:lastModifiedBy>
  <cp:revision>1</cp:revision>
  <dcterms:created xsi:type="dcterms:W3CDTF">2022-02-06T10:24:44Z</dcterms:created>
  <dcterms:modified xsi:type="dcterms:W3CDTF">2022-02-06T12:18:28Z</dcterms:modified>
</cp:coreProperties>
</file>