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1" r:id="rId6"/>
    <p:sldId id="262" r:id="rId7"/>
    <p:sldId id="265" r:id="rId8"/>
    <p:sldId id="266" r:id="rId9"/>
    <p:sldId id="267" r:id="rId10"/>
    <p:sldId id="268" r:id="rId11"/>
    <p:sldId id="269" r:id="rId12"/>
    <p:sldId id="270" r:id="rId13"/>
    <p:sldId id="274"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FC5BB58-4007-4B32-8330-3C2B0FED2CB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526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9CA50-76A9-43D3-B12C-FF92B4AEDCE0}"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5BB58-4007-4B32-8330-3C2B0FED2CBE}" type="slidenum">
              <a:rPr lang="en-IN" smtClean="0"/>
              <a:t>‹#›</a:t>
            </a:fld>
            <a:endParaRPr lang="en-IN"/>
          </a:p>
        </p:txBody>
      </p:sp>
    </p:spTree>
    <p:extLst>
      <p:ext uri="{BB962C8B-B14F-4D97-AF65-F5344CB8AC3E}">
        <p14:creationId xmlns:p14="http://schemas.microsoft.com/office/powerpoint/2010/main" val="365979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5BB58-4007-4B32-8330-3C2B0FED2CB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2434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5BB58-4007-4B32-8330-3C2B0FED2CB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927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5BB58-4007-4B32-8330-3C2B0FED2CBE}" type="slidenum">
              <a:rPr lang="en-IN" smtClean="0"/>
              <a:t>‹#›</a:t>
            </a:fld>
            <a:endParaRPr lang="en-IN"/>
          </a:p>
        </p:txBody>
      </p:sp>
    </p:spTree>
    <p:extLst>
      <p:ext uri="{BB962C8B-B14F-4D97-AF65-F5344CB8AC3E}">
        <p14:creationId xmlns:p14="http://schemas.microsoft.com/office/powerpoint/2010/main" val="245907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5BB58-4007-4B32-8330-3C2B0FED2CB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334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5BB58-4007-4B32-8330-3C2B0FED2CB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85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5BB58-4007-4B32-8330-3C2B0FED2C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0642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5BB58-4007-4B32-8330-3C2B0FED2CB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991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5BB58-4007-4B32-8330-3C2B0FED2CBE}" type="slidenum">
              <a:rPr lang="en-IN" smtClean="0"/>
              <a:t>‹#›</a:t>
            </a:fld>
            <a:endParaRPr lang="en-IN"/>
          </a:p>
        </p:txBody>
      </p:sp>
    </p:spTree>
    <p:extLst>
      <p:ext uri="{BB962C8B-B14F-4D97-AF65-F5344CB8AC3E}">
        <p14:creationId xmlns:p14="http://schemas.microsoft.com/office/powerpoint/2010/main" val="15871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79CA50-76A9-43D3-B12C-FF92B4AEDCE0}"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5BB58-4007-4B32-8330-3C2B0FED2CB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991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79CA50-76A9-43D3-B12C-FF92B4AEDCE0}"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5BB58-4007-4B32-8330-3C2B0FED2CBE}" type="slidenum">
              <a:rPr lang="en-IN" smtClean="0"/>
              <a:t>‹#›</a:t>
            </a:fld>
            <a:endParaRPr lang="en-IN"/>
          </a:p>
        </p:txBody>
      </p:sp>
    </p:spTree>
    <p:extLst>
      <p:ext uri="{BB962C8B-B14F-4D97-AF65-F5344CB8AC3E}">
        <p14:creationId xmlns:p14="http://schemas.microsoft.com/office/powerpoint/2010/main" val="273205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79CA50-76A9-43D3-B12C-FF92B4AEDCE0}" type="datetimeFigureOut">
              <a:rPr lang="en-IN" smtClean="0"/>
              <a:t>13-09-2021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C5BB58-4007-4B32-8330-3C2B0FED2CB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16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79CA50-76A9-43D3-B12C-FF92B4AEDCE0}" type="datetimeFigureOut">
              <a:rPr lang="en-IN" smtClean="0"/>
              <a:t>13-09-2021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5BB58-4007-4B32-8330-3C2B0FED2C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31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9CA50-76A9-43D3-B12C-FF92B4AEDCE0}" type="datetimeFigureOut">
              <a:rPr lang="en-IN" smtClean="0"/>
              <a:t>13-09-2021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C5BB58-4007-4B32-8330-3C2B0FED2CBE}" type="slidenum">
              <a:rPr lang="en-IN" smtClean="0"/>
              <a:t>‹#›</a:t>
            </a:fld>
            <a:endParaRPr lang="en-IN"/>
          </a:p>
        </p:txBody>
      </p:sp>
    </p:spTree>
    <p:extLst>
      <p:ext uri="{BB962C8B-B14F-4D97-AF65-F5344CB8AC3E}">
        <p14:creationId xmlns:p14="http://schemas.microsoft.com/office/powerpoint/2010/main" val="84501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9CA50-76A9-43D3-B12C-FF92B4AEDCE0}"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5BB58-4007-4B32-8330-3C2B0FED2CB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51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9CA50-76A9-43D3-B12C-FF92B4AEDCE0}"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5BB58-4007-4B32-8330-3C2B0FED2CBE}" type="slidenum">
              <a:rPr lang="en-IN" smtClean="0"/>
              <a:t>‹#›</a:t>
            </a:fld>
            <a:endParaRPr lang="en-IN"/>
          </a:p>
        </p:txBody>
      </p:sp>
    </p:spTree>
    <p:extLst>
      <p:ext uri="{BB962C8B-B14F-4D97-AF65-F5344CB8AC3E}">
        <p14:creationId xmlns:p14="http://schemas.microsoft.com/office/powerpoint/2010/main" val="110984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79CA50-76A9-43D3-B12C-FF92B4AEDCE0}" type="datetimeFigureOut">
              <a:rPr lang="en-IN" smtClean="0"/>
              <a:t>13-09-2021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C5BB58-4007-4B32-8330-3C2B0FED2CBE}" type="slidenum">
              <a:rPr lang="en-IN" smtClean="0"/>
              <a:t>‹#›</a:t>
            </a:fld>
            <a:endParaRPr lang="en-IN"/>
          </a:p>
        </p:txBody>
      </p:sp>
    </p:spTree>
    <p:extLst>
      <p:ext uri="{BB962C8B-B14F-4D97-AF65-F5344CB8AC3E}">
        <p14:creationId xmlns:p14="http://schemas.microsoft.com/office/powerpoint/2010/main" val="1828717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uHGOnDdKpK4" TargetMode="External"/><Relationship Id="rId2" Type="http://schemas.openxmlformats.org/officeDocument/2006/relationships/hyperlink" Target="https://www.kaggle.com/ruchi798/housing-prices-eda-and-prediction/#data" TargetMode="External"/><Relationship Id="rId1" Type="http://schemas.openxmlformats.org/officeDocument/2006/relationships/slideLayout" Target="../slideLayouts/slideLayout2.xml"/><Relationship Id="rId4" Type="http://schemas.openxmlformats.org/officeDocument/2006/relationships/hyperlink" Target="https://openclassrooms.com/en/courses/6389626-train-a-supervised-machine-learning-model/6398756-build-a-model-with-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dirty="0" smtClean="0"/>
              <a:t>House Price Prediction</a:t>
            </a:r>
            <a:endParaRPr lang="en-IN" sz="4800" dirty="0"/>
          </a:p>
        </p:txBody>
      </p:sp>
      <p:sp>
        <p:nvSpPr>
          <p:cNvPr id="3" name="Subtitle 2"/>
          <p:cNvSpPr>
            <a:spLocks noGrp="1"/>
          </p:cNvSpPr>
          <p:nvPr>
            <p:ph type="subTitle" idx="1"/>
          </p:nvPr>
        </p:nvSpPr>
        <p:spPr/>
        <p:txBody>
          <a:bodyPr>
            <a:normAutofit fontScale="77500" lnSpcReduction="20000"/>
          </a:bodyPr>
          <a:lstStyle/>
          <a:p>
            <a:r>
              <a:rPr lang="en-IN" dirty="0" smtClean="0"/>
              <a:t>By</a:t>
            </a:r>
          </a:p>
          <a:p>
            <a:r>
              <a:rPr lang="en-IN" dirty="0" smtClean="0"/>
              <a:t>Aniket Roy(18162121029)</a:t>
            </a:r>
          </a:p>
          <a:p>
            <a:r>
              <a:rPr lang="en-IN" dirty="0" smtClean="0"/>
              <a:t>Krutik Shah(18162121035)</a:t>
            </a:r>
          </a:p>
          <a:p>
            <a:r>
              <a:rPr lang="en-IN" dirty="0" smtClean="0"/>
              <a:t>Saloni Singh(18162121037)</a:t>
            </a:r>
            <a:endParaRPr lang="en-IN" dirty="0"/>
          </a:p>
        </p:txBody>
      </p:sp>
    </p:spTree>
    <p:extLst>
      <p:ext uri="{BB962C8B-B14F-4D97-AF65-F5344CB8AC3E}">
        <p14:creationId xmlns:p14="http://schemas.microsoft.com/office/powerpoint/2010/main" val="467090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smtClean="0"/>
              <a:t>Removing Outliers</a:t>
            </a:r>
            <a:endParaRPr lang="en-IN" sz="2400" dirty="0"/>
          </a:p>
        </p:txBody>
      </p:sp>
      <p:sp>
        <p:nvSpPr>
          <p:cNvPr id="3" name="Content Placeholder 2"/>
          <p:cNvSpPr>
            <a:spLocks noGrp="1"/>
          </p:cNvSpPr>
          <p:nvPr>
            <p:ph idx="1"/>
          </p:nvPr>
        </p:nvSpPr>
        <p:spPr/>
        <p:txBody>
          <a:bodyPr>
            <a:normAutofit lnSpcReduction="10000"/>
          </a:bodyPr>
          <a:lstStyle/>
          <a:p>
            <a:r>
              <a:rPr lang="en-IN" dirty="0" smtClean="0"/>
              <a:t>Here we are removing outlier using mean and standard deviation in Location which means that the location per square feet value is in range then it is selected otherwise it is removed.</a:t>
            </a:r>
          </a:p>
          <a:p>
            <a:r>
              <a:rPr lang="en-IN" dirty="0" smtClean="0"/>
              <a:t>After that we have to check price based on No. of Bedrooms like is the price of 2BHK is higher than 3BHK for same Area and Location then it has to be removed.</a:t>
            </a:r>
          </a:p>
          <a:p>
            <a:r>
              <a:rPr lang="en-IN" dirty="0"/>
              <a:t>After cleaning data we have to now make dummies of out Location because we have values of Location in String and we need to convert it into </a:t>
            </a:r>
            <a:r>
              <a:rPr lang="en-IN" dirty="0" smtClean="0"/>
              <a:t>integer </a:t>
            </a:r>
            <a:endParaRPr lang="en-IN" dirty="0"/>
          </a:p>
          <a:p>
            <a:endParaRPr lang="en-IN" dirty="0" smtClean="0"/>
          </a:p>
          <a:p>
            <a:endParaRPr lang="en-IN" dirty="0" smtClean="0"/>
          </a:p>
        </p:txBody>
      </p:sp>
    </p:spTree>
    <p:extLst>
      <p:ext uri="{BB962C8B-B14F-4D97-AF65-F5344CB8AC3E}">
        <p14:creationId xmlns:p14="http://schemas.microsoft.com/office/powerpoint/2010/main" val="315859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a:t>
            </a:r>
            <a:endParaRPr lang="en-IN" dirty="0"/>
          </a:p>
        </p:txBody>
      </p:sp>
      <p:sp>
        <p:nvSpPr>
          <p:cNvPr id="3" name="Content Placeholder 2"/>
          <p:cNvSpPr>
            <a:spLocks noGrp="1"/>
          </p:cNvSpPr>
          <p:nvPr>
            <p:ph idx="1"/>
          </p:nvPr>
        </p:nvSpPr>
        <p:spPr/>
        <p:txBody>
          <a:bodyPr/>
          <a:lstStyle/>
          <a:p>
            <a:r>
              <a:rPr lang="en-IN" dirty="0" smtClean="0"/>
              <a:t>In model building we have made a train and test data to perform Linear regression.</a:t>
            </a:r>
          </a:p>
          <a:p>
            <a:r>
              <a:rPr lang="en-IN" dirty="0" smtClean="0"/>
              <a:t>After applying Linear regression we are using different algorithm to check if we can increase the accuracy using algorithm like Lasso and etc.</a:t>
            </a:r>
          </a:p>
          <a:p>
            <a:r>
              <a:rPr lang="en-IN" dirty="0" smtClean="0"/>
              <a:t>After comparing the algorithm which algorithm has highest accuracy we are using that to predict the price.</a:t>
            </a:r>
          </a:p>
          <a:p>
            <a:endParaRPr lang="en-IN" dirty="0" smtClean="0"/>
          </a:p>
          <a:p>
            <a:endParaRPr lang="en-IN" dirty="0"/>
          </a:p>
        </p:txBody>
      </p:sp>
    </p:spTree>
    <p:extLst>
      <p:ext uri="{BB962C8B-B14F-4D97-AF65-F5344CB8AC3E}">
        <p14:creationId xmlns:p14="http://schemas.microsoft.com/office/powerpoint/2010/main" val="122344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will be next Step</a:t>
            </a:r>
            <a:endParaRPr lang="en-IN" dirty="0"/>
          </a:p>
        </p:txBody>
      </p:sp>
      <p:sp>
        <p:nvSpPr>
          <p:cNvPr id="3" name="Content Placeholder 2"/>
          <p:cNvSpPr>
            <a:spLocks noGrp="1"/>
          </p:cNvSpPr>
          <p:nvPr>
            <p:ph idx="1"/>
          </p:nvPr>
        </p:nvSpPr>
        <p:spPr/>
        <p:txBody>
          <a:bodyPr/>
          <a:lstStyle/>
          <a:p>
            <a:r>
              <a:rPr lang="en-IN" dirty="0" smtClean="0"/>
              <a:t>Our next step it to use our model in Python flask to serve it on http.</a:t>
            </a:r>
          </a:p>
          <a:p>
            <a:r>
              <a:rPr lang="en-IN" dirty="0" smtClean="0"/>
              <a:t>And make user interface in which we are going to predicted </a:t>
            </a:r>
            <a:r>
              <a:rPr lang="en-IN" dirty="0" smtClean="0"/>
              <a:t>house price </a:t>
            </a:r>
            <a:r>
              <a:rPr lang="en-IN" dirty="0" smtClean="0"/>
              <a:t>based on the features required </a:t>
            </a:r>
            <a:r>
              <a:rPr lang="en-IN" dirty="0" smtClean="0"/>
              <a:t>by </a:t>
            </a:r>
            <a:r>
              <a:rPr lang="en-IN" dirty="0" smtClean="0"/>
              <a:t>customer.</a:t>
            </a:r>
            <a:endParaRPr lang="en-IN" dirty="0"/>
          </a:p>
        </p:txBody>
      </p:sp>
    </p:spTree>
    <p:extLst>
      <p:ext uri="{BB962C8B-B14F-4D97-AF65-F5344CB8AC3E}">
        <p14:creationId xmlns:p14="http://schemas.microsoft.com/office/powerpoint/2010/main" val="276469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lstStyle/>
          <a:p>
            <a:r>
              <a:rPr lang="en-IN" dirty="0">
                <a:hlinkClick r:id="rId2"/>
              </a:rPr>
              <a:t>https://www.kaggle.com/ruchi798/housing-prices-eda-and-prediction/#</a:t>
            </a:r>
            <a:r>
              <a:rPr lang="en-IN" dirty="0" smtClean="0">
                <a:hlinkClick r:id="rId2"/>
              </a:rPr>
              <a:t>data</a:t>
            </a:r>
            <a:endParaRPr lang="en-IN" dirty="0" smtClean="0"/>
          </a:p>
          <a:p>
            <a:r>
              <a:rPr lang="en-IN" dirty="0">
                <a:hlinkClick r:id="rId3"/>
              </a:rPr>
              <a:t>https://</a:t>
            </a:r>
            <a:r>
              <a:rPr lang="en-IN" dirty="0" smtClean="0">
                <a:hlinkClick r:id="rId3"/>
              </a:rPr>
              <a:t>www.youtube.com/watch?v=uHGOnDdKpK4</a:t>
            </a:r>
            <a:endParaRPr lang="en-IN" dirty="0" smtClean="0"/>
          </a:p>
          <a:p>
            <a:r>
              <a:rPr lang="en-IN" dirty="0">
                <a:hlinkClick r:id="rId4"/>
              </a:rPr>
              <a:t>https://</a:t>
            </a:r>
            <a:r>
              <a:rPr lang="en-IN" dirty="0" smtClean="0">
                <a:hlinkClick r:id="rId4"/>
              </a:rPr>
              <a:t>openclassrooms.com/en/courses/6389626-train-a-supervised-machine-learning-model/6398756-build-a-model-with-python</a:t>
            </a:r>
            <a:endParaRPr lang="en-IN" dirty="0" smtClean="0"/>
          </a:p>
          <a:p>
            <a:endParaRPr lang="en-IN" dirty="0" smtClean="0"/>
          </a:p>
        </p:txBody>
      </p:sp>
    </p:spTree>
    <p:extLst>
      <p:ext uri="{BB962C8B-B14F-4D97-AF65-F5344CB8AC3E}">
        <p14:creationId xmlns:p14="http://schemas.microsoft.com/office/powerpoint/2010/main" val="164085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Perspective</a:t>
            </a:r>
            <a:endParaRPr lang="en-IN" dirty="0"/>
          </a:p>
        </p:txBody>
      </p:sp>
      <p:sp>
        <p:nvSpPr>
          <p:cNvPr id="3" name="Content Placeholder 2"/>
          <p:cNvSpPr>
            <a:spLocks noGrp="1"/>
          </p:cNvSpPr>
          <p:nvPr>
            <p:ph idx="1"/>
          </p:nvPr>
        </p:nvSpPr>
        <p:spPr/>
        <p:txBody>
          <a:bodyPr>
            <a:normAutofit lnSpcReduction="10000"/>
          </a:bodyPr>
          <a:lstStyle/>
          <a:p>
            <a:r>
              <a:rPr lang="en-IN" dirty="0" smtClean="0"/>
              <a:t>To predict price of house based on the requirements is very important as it gives the brief idea to the customer to arrange the right time to buy the house.</a:t>
            </a:r>
          </a:p>
          <a:p>
            <a:r>
              <a:rPr lang="en-IN" dirty="0" smtClean="0"/>
              <a:t>Customers have to simply select the required field/features they want like 24*7 security , garden , area ,etc. And they get the predicted price of the house based on location and features.</a:t>
            </a:r>
          </a:p>
          <a:p>
            <a:r>
              <a:rPr lang="en-IN" dirty="0" smtClean="0"/>
              <a:t>This simply gives customer an idea and how much minimum value they have to arrange to buy a house.</a:t>
            </a:r>
          </a:p>
          <a:p>
            <a:endParaRPr lang="en-IN" dirty="0"/>
          </a:p>
        </p:txBody>
      </p:sp>
    </p:spTree>
    <p:extLst>
      <p:ext uri="{BB962C8B-B14F-4D97-AF65-F5344CB8AC3E}">
        <p14:creationId xmlns:p14="http://schemas.microsoft.com/office/powerpoint/2010/main" val="65547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939" y="978901"/>
            <a:ext cx="10515600" cy="1363466"/>
          </a:xfrm>
        </p:spPr>
        <p:txBody>
          <a:bodyPr/>
          <a:lstStyle/>
          <a:p>
            <a:r>
              <a:rPr lang="en-IN" dirty="0" smtClean="0"/>
              <a:t>Abstract</a:t>
            </a:r>
            <a:endParaRPr lang="en-IN" dirty="0"/>
          </a:p>
        </p:txBody>
      </p:sp>
      <p:sp>
        <p:nvSpPr>
          <p:cNvPr id="3" name="Content Placeholder 2"/>
          <p:cNvSpPr>
            <a:spLocks noGrp="1"/>
          </p:cNvSpPr>
          <p:nvPr>
            <p:ph idx="1"/>
          </p:nvPr>
        </p:nvSpPr>
        <p:spPr>
          <a:xfrm>
            <a:off x="838200" y="2442576"/>
            <a:ext cx="10515600" cy="3707703"/>
          </a:xfrm>
        </p:spPr>
        <p:txBody>
          <a:bodyPr>
            <a:normAutofit/>
          </a:bodyPr>
          <a:lstStyle/>
          <a:p>
            <a:r>
              <a:rPr lang="en-GB" dirty="0" smtClean="0"/>
              <a:t>As we know that house prices increase every year , so there is a need for a system to predict house prices .House price prediction can help the customer to arrange the right time to purchase a house.</a:t>
            </a:r>
            <a:endParaRPr lang="en-IN" dirty="0" smtClean="0"/>
          </a:p>
          <a:p>
            <a:r>
              <a:rPr lang="en-IN" dirty="0" smtClean="0"/>
              <a:t>First we analyse the dataset of different metropolitan city and try to remove the outliers from it and clean our dataset so that we can build for our purpose.</a:t>
            </a:r>
          </a:p>
          <a:p>
            <a:r>
              <a:rPr lang="en-IN" dirty="0" smtClean="0"/>
              <a:t>Then we use library to build the model to predict the price based on square </a:t>
            </a:r>
            <a:r>
              <a:rPr lang="en-IN" smtClean="0"/>
              <a:t>metre, bedrooms </a:t>
            </a:r>
            <a:r>
              <a:rPr lang="en-IN" dirty="0" smtClean="0"/>
              <a:t>,location , etc.</a:t>
            </a:r>
          </a:p>
          <a:p>
            <a:endParaRPr lang="en-IN" dirty="0" smtClean="0"/>
          </a:p>
          <a:p>
            <a:endParaRPr lang="en-IN" dirty="0"/>
          </a:p>
        </p:txBody>
      </p:sp>
    </p:spTree>
    <p:extLst>
      <p:ext uri="{BB962C8B-B14F-4D97-AF65-F5344CB8AC3E}">
        <p14:creationId xmlns:p14="http://schemas.microsoft.com/office/powerpoint/2010/main" val="17640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Then after using that model we use Flask to serve http request and build website using HTML , CSS and JavaScript.</a:t>
            </a:r>
          </a:p>
          <a:p>
            <a:r>
              <a:rPr lang="en-IN" dirty="0" smtClean="0"/>
              <a:t>This Webapp is like user interface in which a user/Customer enter the details like square metre ,bedrooms , location , etc so that customer can get the predicted price based on there requirements</a:t>
            </a:r>
            <a:r>
              <a:rPr lang="en-IN" dirty="0"/>
              <a:t>.</a:t>
            </a:r>
            <a:endParaRPr lang="en-IN" dirty="0" smtClean="0"/>
          </a:p>
        </p:txBody>
      </p:sp>
    </p:spTree>
    <p:extLst>
      <p:ext uri="{BB962C8B-B14F-4D97-AF65-F5344CB8AC3E}">
        <p14:creationId xmlns:p14="http://schemas.microsoft.com/office/powerpoint/2010/main" val="9216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Technologies</a:t>
            </a:r>
            <a:endParaRPr lang="en-IN" dirty="0"/>
          </a:p>
        </p:txBody>
      </p:sp>
      <p:sp>
        <p:nvSpPr>
          <p:cNvPr id="3" name="Content Placeholder 2"/>
          <p:cNvSpPr>
            <a:spLocks noGrp="1"/>
          </p:cNvSpPr>
          <p:nvPr>
            <p:ph idx="1"/>
          </p:nvPr>
        </p:nvSpPr>
        <p:spPr/>
        <p:txBody>
          <a:bodyPr/>
          <a:lstStyle/>
          <a:p>
            <a:r>
              <a:rPr lang="en-GB" dirty="0"/>
              <a:t>Python </a:t>
            </a:r>
            <a:endParaRPr lang="en-GB" dirty="0" smtClean="0"/>
          </a:p>
          <a:p>
            <a:pPr lvl="1"/>
            <a:r>
              <a:rPr lang="en-GB" dirty="0" smtClean="0"/>
              <a:t>Numpy and Pandas for data cleaning </a:t>
            </a:r>
            <a:endParaRPr lang="en-IN" dirty="0"/>
          </a:p>
          <a:p>
            <a:r>
              <a:rPr lang="en-GB" dirty="0"/>
              <a:t>Jupyter </a:t>
            </a:r>
            <a:r>
              <a:rPr lang="en-GB" dirty="0" smtClean="0"/>
              <a:t>notebook, visual </a:t>
            </a:r>
            <a:r>
              <a:rPr lang="en-GB" dirty="0"/>
              <a:t>studio </a:t>
            </a:r>
            <a:r>
              <a:rPr lang="en-GB" dirty="0" smtClean="0"/>
              <a:t>code</a:t>
            </a:r>
          </a:p>
          <a:p>
            <a:r>
              <a:rPr lang="en-GB" dirty="0" smtClean="0"/>
              <a:t>HTML/CSS/JavaScript </a:t>
            </a:r>
            <a:r>
              <a:rPr lang="en-GB" dirty="0"/>
              <a:t>for </a:t>
            </a:r>
            <a:r>
              <a:rPr lang="en-GB" dirty="0" smtClean="0"/>
              <a:t>User Interface</a:t>
            </a:r>
            <a:endParaRPr lang="en-IN" dirty="0"/>
          </a:p>
        </p:txBody>
      </p:sp>
    </p:spTree>
    <p:extLst>
      <p:ext uri="{BB962C8B-B14F-4D97-AF65-F5344CB8AC3E}">
        <p14:creationId xmlns:p14="http://schemas.microsoft.com/office/powerpoint/2010/main" val="206114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Flow</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871056"/>
            <a:ext cx="9601200" cy="2690688"/>
          </a:xfrm>
        </p:spPr>
      </p:pic>
    </p:spTree>
    <p:extLst>
      <p:ext uri="{BB962C8B-B14F-4D97-AF65-F5344CB8AC3E}">
        <p14:creationId xmlns:p14="http://schemas.microsoft.com/office/powerpoint/2010/main" val="61341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86" y="1453018"/>
            <a:ext cx="9401825" cy="814193"/>
          </a:xfrm>
        </p:spPr>
        <p:txBody>
          <a:bodyPr/>
          <a:lstStyle/>
          <a:p>
            <a:r>
              <a:rPr lang="en-IN" dirty="0" smtClean="0"/>
              <a:t>Stages Description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Data </a:t>
            </a:r>
            <a:r>
              <a:rPr lang="en-US" dirty="0" smtClean="0"/>
              <a:t>Cleaning : In </a:t>
            </a:r>
            <a:r>
              <a:rPr lang="en-US" dirty="0"/>
              <a:t>this part we are going to remove NULL values or NA values ,outlier </a:t>
            </a:r>
            <a:r>
              <a:rPr lang="en-US" dirty="0" smtClean="0"/>
              <a:t>etc. from all datasets.</a:t>
            </a:r>
            <a:endParaRPr lang="en-US" dirty="0"/>
          </a:p>
          <a:p>
            <a:pPr marL="0" indent="0">
              <a:buNone/>
            </a:pPr>
            <a:r>
              <a:rPr lang="en-US" dirty="0"/>
              <a:t>	      </a:t>
            </a:r>
          </a:p>
          <a:p>
            <a:r>
              <a:rPr lang="en-US" dirty="0"/>
              <a:t>Model </a:t>
            </a:r>
            <a:r>
              <a:rPr lang="en-US" dirty="0" smtClean="0"/>
              <a:t>Building : Secondly </a:t>
            </a:r>
            <a:r>
              <a:rPr lang="en-US" dirty="0"/>
              <a:t>we have to build a model using sklearn or regression on dataset.</a:t>
            </a:r>
          </a:p>
          <a:p>
            <a:endParaRPr lang="en-US" dirty="0"/>
          </a:p>
          <a:p>
            <a:r>
              <a:rPr lang="en-US" dirty="0"/>
              <a:t>Python </a:t>
            </a:r>
            <a:r>
              <a:rPr lang="en-US" dirty="0" smtClean="0"/>
              <a:t>flask : We </a:t>
            </a:r>
            <a:r>
              <a:rPr lang="en-US" dirty="0"/>
              <a:t>are going to use Python flask server that uses the save model to serve http requests.</a:t>
            </a:r>
          </a:p>
          <a:p>
            <a:endParaRPr lang="en-US" dirty="0"/>
          </a:p>
          <a:p>
            <a:r>
              <a:rPr lang="en-US" dirty="0"/>
              <a:t>Front </a:t>
            </a:r>
            <a:r>
              <a:rPr lang="en-US" dirty="0" smtClean="0"/>
              <a:t>End : Front-end </a:t>
            </a:r>
            <a:r>
              <a:rPr lang="en-US" dirty="0"/>
              <a:t>web development is the development of the graphical user Interface of a website</a:t>
            </a:r>
          </a:p>
          <a:p>
            <a:endParaRPr lang="en-US" dirty="0"/>
          </a:p>
          <a:p>
            <a:r>
              <a:rPr lang="en-US" dirty="0" smtClean="0"/>
              <a:t>Deployment : Lastly , we </a:t>
            </a:r>
            <a:r>
              <a:rPr lang="en-US" dirty="0"/>
              <a:t>use EC2 to deploy it.</a:t>
            </a:r>
            <a:endParaRPr lang="en-IN" dirty="0"/>
          </a:p>
        </p:txBody>
      </p:sp>
    </p:spTree>
    <p:extLst>
      <p:ext uri="{BB962C8B-B14F-4D97-AF65-F5344CB8AC3E}">
        <p14:creationId xmlns:p14="http://schemas.microsoft.com/office/powerpoint/2010/main" val="374984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Cleaning</a:t>
            </a:r>
          </a:p>
        </p:txBody>
      </p:sp>
      <p:sp>
        <p:nvSpPr>
          <p:cNvPr id="3" name="Content Placeholder 2"/>
          <p:cNvSpPr>
            <a:spLocks noGrp="1"/>
          </p:cNvSpPr>
          <p:nvPr>
            <p:ph idx="1"/>
          </p:nvPr>
        </p:nvSpPr>
        <p:spPr/>
        <p:txBody>
          <a:bodyPr>
            <a:normAutofit lnSpcReduction="10000"/>
          </a:bodyPr>
          <a:lstStyle/>
          <a:p>
            <a:r>
              <a:rPr lang="en-IN" sz="2200" dirty="0"/>
              <a:t>In data cleaning part we have to clean our datasets which we are going to use for this project for predicting the price of house.</a:t>
            </a:r>
          </a:p>
          <a:p>
            <a:r>
              <a:rPr lang="en-IN" sz="2200" dirty="0" smtClean="0"/>
              <a:t>First and foremost part is to check is there any NULL values or NA values or not.</a:t>
            </a:r>
          </a:p>
          <a:p>
            <a:r>
              <a:rPr lang="en-IN" sz="2200" dirty="0" smtClean="0"/>
              <a:t>If there any NULL or NA values in dataset then remove it.</a:t>
            </a:r>
          </a:p>
          <a:p>
            <a:r>
              <a:rPr lang="en-IN" sz="2200" dirty="0" smtClean="0"/>
              <a:t>Now as we have lots of column in dataset so to predict house price we don’t need all the columns for model building.</a:t>
            </a:r>
          </a:p>
          <a:p>
            <a:r>
              <a:rPr lang="en-IN" sz="2200" dirty="0" smtClean="0"/>
              <a:t>So we have to remove all the unwanted columns so that it can be easy to focus on the required part only.</a:t>
            </a:r>
          </a:p>
          <a:p>
            <a:endParaRPr lang="en-IN" dirty="0"/>
          </a:p>
        </p:txBody>
      </p:sp>
    </p:spTree>
    <p:extLst>
      <p:ext uri="{BB962C8B-B14F-4D97-AF65-F5344CB8AC3E}">
        <p14:creationId xmlns:p14="http://schemas.microsoft.com/office/powerpoint/2010/main" val="132581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After the removing unwanted columns we can see that we have values like 3 BHK,4 Bedroom like that.</a:t>
            </a:r>
          </a:p>
          <a:p>
            <a:r>
              <a:rPr lang="en-IN" dirty="0" smtClean="0"/>
              <a:t>So we have to split the integer part and remove the string part from bedroom column.</a:t>
            </a:r>
          </a:p>
          <a:p>
            <a:r>
              <a:rPr lang="en-IN" dirty="0" smtClean="0"/>
              <a:t>Then we have values in Area column which is given in range like 650-850 so we have to remove the range value by calculating the mean of it and append the mean value.</a:t>
            </a:r>
          </a:p>
          <a:p>
            <a:endParaRPr lang="en-IN" dirty="0" smtClean="0"/>
          </a:p>
          <a:p>
            <a:endParaRPr lang="en-IN" dirty="0"/>
          </a:p>
        </p:txBody>
      </p:sp>
    </p:spTree>
    <p:extLst>
      <p:ext uri="{BB962C8B-B14F-4D97-AF65-F5344CB8AC3E}">
        <p14:creationId xmlns:p14="http://schemas.microsoft.com/office/powerpoint/2010/main" val="101311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Now we have to add features like price per square feet which is very helpful in predicting the model as our dataset has price and area values.</a:t>
            </a:r>
          </a:p>
          <a:p>
            <a:r>
              <a:rPr lang="en-IN" dirty="0" smtClean="0"/>
              <a:t>We are performing dimensionality reduction to decrease location dimension in a manner that location having less than 10 data points should be named as other location.</a:t>
            </a:r>
          </a:p>
          <a:p>
            <a:endParaRPr lang="en-IN" dirty="0" smtClean="0"/>
          </a:p>
          <a:p>
            <a:endParaRPr lang="en-IN" dirty="0" smtClean="0"/>
          </a:p>
          <a:p>
            <a:endParaRPr lang="en-IN" dirty="0"/>
          </a:p>
        </p:txBody>
      </p:sp>
    </p:spTree>
    <p:extLst>
      <p:ext uri="{BB962C8B-B14F-4D97-AF65-F5344CB8AC3E}">
        <p14:creationId xmlns:p14="http://schemas.microsoft.com/office/powerpoint/2010/main" val="24456191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1138</TotalTime>
  <Words>744</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House Price Prediction</vt:lpstr>
      <vt:lpstr>Abstract</vt:lpstr>
      <vt:lpstr>PowerPoint Presentation</vt:lpstr>
      <vt:lpstr>Tools and Technologies</vt:lpstr>
      <vt:lpstr>Work Flow</vt:lpstr>
      <vt:lpstr>Stages Description</vt:lpstr>
      <vt:lpstr>Data Cleaning</vt:lpstr>
      <vt:lpstr>PowerPoint Presentation</vt:lpstr>
      <vt:lpstr>PowerPoint Presentation</vt:lpstr>
      <vt:lpstr>Removing Outliers</vt:lpstr>
      <vt:lpstr>Model Building</vt:lpstr>
      <vt:lpstr>What will be next Step</vt:lpstr>
      <vt:lpstr>Reference</vt:lpstr>
      <vt:lpstr>Future Perspective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Krutik Shah</dc:creator>
  <cp:lastModifiedBy>Krutik Shah</cp:lastModifiedBy>
  <cp:revision>176</cp:revision>
  <dcterms:created xsi:type="dcterms:W3CDTF">2021-07-25T15:40:30Z</dcterms:created>
  <dcterms:modified xsi:type="dcterms:W3CDTF">2021-09-13T07:34:51Z</dcterms:modified>
</cp:coreProperties>
</file>