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7F"/>
    <a:srgbClr val="C97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51BD-E322-5AAB-D9E2-F730CDC48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8AC55-542A-08E7-1ECD-27EBAF475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1311-56F3-62A8-D13C-5D1557DD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5EAB-15DF-FF20-E9B2-9FC2F56B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81D5-38AE-CF1C-5981-8B482615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4D1D-5772-067B-3289-38D170B1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F2070-B766-E936-CA28-E9075F39A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A2EA-9503-D17B-A58F-FAC97B11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12AF-630C-A385-215B-B35CFB95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5B9C-DA8B-C03E-B55F-5C3605B0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0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04F07-C786-D432-067B-6000D28E4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7FB90-F999-D58A-3409-BFAFAFC9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EFFD-2B5A-92D2-5E7C-439110A3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F6B3-E610-8710-B620-CA575565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3D46-2E2B-BC89-934E-957852AC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10B8-6A48-9503-6524-F4110796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5BAA-5BB1-18EA-7C72-F19E59BE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ECA5-BCAE-A090-0E74-52870C5A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F57D-1322-B30A-DBB2-499798B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DE3A-7DB4-6043-43DD-09834185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8CD7-ED7E-6A57-A77A-FBB8CB74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742B-861C-901C-24B8-6C9737AD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11D7-B728-9983-A113-77DFE1FC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70A0-EFD7-137F-9956-26AFDF30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667B-35AC-CE4D-8C0C-E0123E0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DD9E-B0A0-5270-83CC-6E1E4350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9DA1-B60C-3D38-FFCA-DC759EED7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829D8-E0E1-B8D2-08DE-F11846CD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0EA03-65DB-99B5-22F8-27CE129B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A91C-4E4D-39D3-A638-AD918BDD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1435-0602-DB58-DA2D-86A95F3D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50BA-C357-5864-385F-9ED447F3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70122-7523-E886-CFBA-05C3ADBD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5B32-3D21-7556-3CB6-F9CA8FB04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9C7A0-9E4D-2921-C93F-93A7C24A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F69B-D894-D9AC-C619-FD5E6DEF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F7743-FBE0-D299-BD21-E060A18C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CFB7-65B5-833D-F687-3B0A0BC2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E96A1-F725-B119-CA6A-CB1D64D1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4CD5-D411-C3A0-7022-9BB4CA46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2664A-48DB-DF33-E8B8-979E952B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D8CC2-1241-5E47-8F50-B3FF8319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19332-DF85-504C-7843-AD35CC7E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A22FA-C2F1-E9BD-42C2-D3411860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21783-6721-CFFF-D98A-3FF48D2D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22A3F-BDC0-157A-9500-E874AA6A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4C9A-9D3B-4C8C-9C1C-F5CF9CCC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7EBC-62FD-5C27-DA54-2A5A9EAE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2A1A5-2DA7-D7CE-9716-6DAA27C4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2BD1D-92BB-E6EA-2420-59B1423F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588F-DA87-ACA9-25B0-E9D3A352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017A-CD3B-5DCC-C882-F2CFC2F3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F9B8-AFB6-1C6F-0B8F-31E431DF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F9A4E-2827-18F0-81C0-090FF9BC2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B69FF-524B-FDDF-92C7-CC7A39214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C928-0883-1F36-A725-09DC961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2BEB-75E8-DE09-71CE-0A24F540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5744-4EFA-7BE0-C1DF-41C14543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B5B15-BB89-7125-4C4E-90EA116D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2A7EE-E69E-8508-1850-58463FF1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9801-5632-88B7-686E-192AF6B6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C4B57-6252-34C3-46E4-D99F105C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1D351-29A4-D140-8D33-9DF8C901C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664A-EFE0-4F11-5688-879EFF0A0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387"/>
            <a:ext cx="9144000" cy="95357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Certificate of Participation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D8614-58B7-6C09-E986-EC2D59D54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547175"/>
          </a:xfrm>
        </p:spPr>
        <p:txBody>
          <a:bodyPr>
            <a:noAutofit/>
          </a:bodyPr>
          <a:lstStyle/>
          <a:p>
            <a:r>
              <a:rPr lang="en-US" sz="3200"/>
              <a:t>Name</a:t>
            </a:r>
            <a:endParaRPr lang="en-US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26F71-32AB-7852-22BD-A9ADD5C5536C}"/>
              </a:ext>
            </a:extLst>
          </p:cNvPr>
          <p:cNvSpPr/>
          <p:nvPr/>
        </p:nvSpPr>
        <p:spPr>
          <a:xfrm>
            <a:off x="10953135" y="3509963"/>
            <a:ext cx="629265" cy="5632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7FCA82-D98B-D4A8-2AB1-6DDF2D1FFCC2}"/>
              </a:ext>
            </a:extLst>
          </p:cNvPr>
          <p:cNvGrpSpPr/>
          <p:nvPr/>
        </p:nvGrpSpPr>
        <p:grpSpPr>
          <a:xfrm>
            <a:off x="9932144" y="4725594"/>
            <a:ext cx="2041982" cy="2041982"/>
            <a:chOff x="9226956" y="4963420"/>
            <a:chExt cx="1440000" cy="144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8264A6-3BB5-B709-5C3A-ADFFD2FCEA31}"/>
                </a:ext>
              </a:extLst>
            </p:cNvPr>
            <p:cNvSpPr/>
            <p:nvPr/>
          </p:nvSpPr>
          <p:spPr>
            <a:xfrm>
              <a:off x="9489756" y="5226220"/>
              <a:ext cx="914400" cy="914400"/>
            </a:xfrm>
            <a:prstGeom prst="ellipse">
              <a:avLst/>
            </a:prstGeom>
            <a:noFill/>
            <a:ln w="63500">
              <a:solidFill>
                <a:srgbClr val="C979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749CCC-F117-3568-3D2D-B8D524DBB997}"/>
                </a:ext>
              </a:extLst>
            </p:cNvPr>
            <p:cNvSpPr/>
            <p:nvPr/>
          </p:nvSpPr>
          <p:spPr>
            <a:xfrm>
              <a:off x="9766956" y="5503420"/>
              <a:ext cx="360000" cy="360000"/>
            </a:xfrm>
            <a:prstGeom prst="ellipse">
              <a:avLst/>
            </a:prstGeom>
            <a:noFill/>
            <a:ln w="63500">
              <a:solidFill>
                <a:srgbClr val="C979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37EB67-217B-E3E8-EB9B-96C79E1CAF58}"/>
                </a:ext>
              </a:extLst>
            </p:cNvPr>
            <p:cNvSpPr/>
            <p:nvPr/>
          </p:nvSpPr>
          <p:spPr>
            <a:xfrm>
              <a:off x="9226956" y="4963420"/>
              <a:ext cx="1440000" cy="1440000"/>
            </a:xfrm>
            <a:prstGeom prst="ellipse">
              <a:avLst/>
            </a:prstGeom>
            <a:noFill/>
            <a:ln w="63500">
              <a:solidFill>
                <a:srgbClr val="C979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7AD266-9130-4DFA-F7AB-BFE7CACA7989}"/>
              </a:ext>
            </a:extLst>
          </p:cNvPr>
          <p:cNvSpPr txBox="1"/>
          <p:nvPr/>
        </p:nvSpPr>
        <p:spPr>
          <a:xfrm>
            <a:off x="4312934" y="5770796"/>
            <a:ext cx="3720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Roboto light" pitchFamily="2" charset="0"/>
                <a:ea typeface="Roboto light" pitchFamily="2" charset="0"/>
                <a:cs typeface="Segoe UI" panose="020B0502040204020203" pitchFamily="34" charset="0"/>
              </a:rPr>
              <a:t>Date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39BB97-96C8-55A6-5C10-C043D89D8F11}"/>
              </a:ext>
            </a:extLst>
          </p:cNvPr>
          <p:cNvCxnSpPr>
            <a:cxnSpLocks/>
          </p:cNvCxnSpPr>
          <p:nvPr/>
        </p:nvCxnSpPr>
        <p:spPr>
          <a:xfrm>
            <a:off x="3639569" y="5678997"/>
            <a:ext cx="1718818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666F9E-532D-BF79-ED3E-FCBDBB77B1D2}"/>
              </a:ext>
            </a:extLst>
          </p:cNvPr>
          <p:cNvSpPr txBox="1"/>
          <p:nvPr/>
        </p:nvSpPr>
        <p:spPr>
          <a:xfrm>
            <a:off x="7512547" y="5770796"/>
            <a:ext cx="7542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Roboto light" pitchFamily="2" charset="0"/>
                <a:ea typeface="Roboto light" pitchFamily="2" charset="0"/>
                <a:cs typeface="Segoe UI" panose="020B0502040204020203" pitchFamily="34" charset="0"/>
              </a:rPr>
              <a:t>Signature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D6CA6F-E4E3-8422-F170-E352F2B01C59}"/>
              </a:ext>
            </a:extLst>
          </p:cNvPr>
          <p:cNvCxnSpPr>
            <a:cxnSpLocks/>
          </p:cNvCxnSpPr>
          <p:nvPr/>
        </p:nvCxnSpPr>
        <p:spPr>
          <a:xfrm>
            <a:off x="7030260" y="5678997"/>
            <a:ext cx="1718818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202EEA-8C70-E71A-FD3B-1D4E062E2576}"/>
              </a:ext>
            </a:extLst>
          </p:cNvPr>
          <p:cNvSpPr txBox="1"/>
          <p:nvPr/>
        </p:nvSpPr>
        <p:spPr>
          <a:xfrm>
            <a:off x="1816100" y="4108479"/>
            <a:ext cx="8559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effectLst/>
                <a:latin typeface="Roboto light" pitchFamily="2" charset="0"/>
                <a:ea typeface="Roboto light" pitchFamily="2" charset="0"/>
              </a:rPr>
              <a:t>Lorem Ipsum has been the industry's standard dummy text ever since the 1500s, when an unknown printer took a galley of type.</a:t>
            </a:r>
            <a:endParaRPr lang="en-US" sz="1400" dirty="0">
              <a:solidFill>
                <a:srgbClr val="00000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17905-39F0-AA59-B225-8D8850B2B17D}"/>
              </a:ext>
            </a:extLst>
          </p:cNvPr>
          <p:cNvSpPr txBox="1"/>
          <p:nvPr/>
        </p:nvSpPr>
        <p:spPr>
          <a:xfrm>
            <a:off x="3639569" y="5211097"/>
            <a:ext cx="1718818" cy="37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02-07-2022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BD8FAB-0916-AB1C-209A-B0F91F1D9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60" y="4973779"/>
            <a:ext cx="1718818" cy="613411"/>
          </a:xfrm>
          <a:prstGeom prst="rect">
            <a:avLst/>
          </a:prstGeom>
        </p:spPr>
      </p:pic>
      <p:sp>
        <p:nvSpPr>
          <p:cNvPr id="20" name="Rounded Rectangle 13">
            <a:extLst>
              <a:ext uri="{FF2B5EF4-FFF2-40B4-BE49-F238E27FC236}">
                <a16:creationId xmlns:a16="http://schemas.microsoft.com/office/drawing/2014/main" id="{EF522031-23CC-13D2-910F-DCD859494BC0}"/>
              </a:ext>
            </a:extLst>
          </p:cNvPr>
          <p:cNvSpPr/>
          <p:nvPr/>
        </p:nvSpPr>
        <p:spPr>
          <a:xfrm rot="19200918">
            <a:off x="-342744" y="5260019"/>
            <a:ext cx="3240000" cy="527076"/>
          </a:xfrm>
          <a:prstGeom prst="roundRect">
            <a:avLst>
              <a:gd name="adj" fmla="val 50000"/>
            </a:avLst>
          </a:prstGeom>
          <a:solidFill>
            <a:srgbClr val="C97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CCA305E1-856C-69CF-18EC-B56E57488728}"/>
              </a:ext>
            </a:extLst>
          </p:cNvPr>
          <p:cNvSpPr/>
          <p:nvPr/>
        </p:nvSpPr>
        <p:spPr>
          <a:xfrm rot="19200918">
            <a:off x="519348" y="5480362"/>
            <a:ext cx="3240000" cy="527076"/>
          </a:xfrm>
          <a:prstGeom prst="roundRect">
            <a:avLst>
              <a:gd name="adj" fmla="val 50000"/>
            </a:avLst>
          </a:prstGeom>
          <a:solidFill>
            <a:srgbClr val="FF6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27FC0ACE-0FFE-74E6-D2CA-DFE41C735318}"/>
              </a:ext>
            </a:extLst>
          </p:cNvPr>
          <p:cNvSpPr/>
          <p:nvPr/>
        </p:nvSpPr>
        <p:spPr>
          <a:xfrm rot="19200918">
            <a:off x="545421" y="5969006"/>
            <a:ext cx="1249160" cy="2235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8BECF6-4593-4CA2-672F-FB793E40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390" y="-19977"/>
            <a:ext cx="2659610" cy="11812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7B3A03-AA0B-ED54-2F7F-D03FA49C9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9977"/>
            <a:ext cx="2476715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Roboto light</vt:lpstr>
      <vt:lpstr>Office Theme</vt:lpstr>
      <vt:lpstr>Certificate of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</dc:title>
  <dc:creator>Aniket Saha</dc:creator>
  <cp:lastModifiedBy>Aniket Saha</cp:lastModifiedBy>
  <cp:revision>39</cp:revision>
  <dcterms:created xsi:type="dcterms:W3CDTF">2022-07-02T12:29:24Z</dcterms:created>
  <dcterms:modified xsi:type="dcterms:W3CDTF">2022-07-02T17:19:09Z</dcterms:modified>
</cp:coreProperties>
</file>