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51BD-E322-5AAB-D9E2-F730CDC48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8AC55-542A-08E7-1ECD-27EBAF475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91311-56F3-62A8-D13C-5D1557DD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5EAB-15DF-FF20-E9B2-9FC2F56B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81D5-38AE-CF1C-5981-8B482615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4D1D-5772-067B-3289-38D170B1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F2070-B766-E936-CA28-E9075F39A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A2EA-9503-D17B-A58F-FAC97B11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12AF-630C-A385-215B-B35CFB95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5B9C-DA8B-C03E-B55F-5C3605B0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0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04F07-C786-D432-067B-6000D28E4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7FB90-F999-D58A-3409-BFAFAFC9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EFFD-2B5A-92D2-5E7C-439110A3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F6B3-E610-8710-B620-CA575565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3D46-2E2B-BC89-934E-957852AC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10B8-6A48-9503-6524-F4110796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5BAA-5BB1-18EA-7C72-F19E59BE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ECA5-BCAE-A090-0E74-52870C5A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F57D-1322-B30A-DBB2-499798B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DE3A-7DB4-6043-43DD-09834185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8CD7-ED7E-6A57-A77A-FBB8CB74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2742B-861C-901C-24B8-6C9737AD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411D7-B728-9983-A113-77DFE1FC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70A0-EFD7-137F-9956-26AFDF30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667B-35AC-CE4D-8C0C-E0123E0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DD9E-B0A0-5270-83CC-6E1E4350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9DA1-B60C-3D38-FFCA-DC759EED7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829D8-E0E1-B8D2-08DE-F11846CD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0EA03-65DB-99B5-22F8-27CE129B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BA91C-4E4D-39D3-A638-AD918BDD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41435-0602-DB58-DA2D-86A95F3D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50BA-C357-5864-385F-9ED447F3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70122-7523-E886-CFBA-05C3ADBD4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5B32-3D21-7556-3CB6-F9CA8FB04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9C7A0-9E4D-2921-C93F-93A7C24A9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0F69B-D894-D9AC-C619-FD5E6DEF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F7743-FBE0-D299-BD21-E060A18C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CFB7-65B5-833D-F687-3B0A0BC2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E96A1-F725-B119-CA6A-CB1D64D1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4CD5-D411-C3A0-7022-9BB4CA46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2664A-48DB-DF33-E8B8-979E952B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D8CC2-1241-5E47-8F50-B3FF8319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19332-DF85-504C-7843-AD35CC7E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A22FA-C2F1-E9BD-42C2-D3411860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21783-6721-CFFF-D98A-3FF48D2D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22A3F-BDC0-157A-9500-E874AA6A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4C9A-9D3B-4C8C-9C1C-F5CF9CCC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7EBC-62FD-5C27-DA54-2A5A9EAE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2A1A5-2DA7-D7CE-9716-6DAA27C4F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2BD1D-92BB-E6EA-2420-59B1423F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588F-DA87-ACA9-25B0-E9D3A352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1017A-CD3B-5DCC-C882-F2CFC2F3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F9B8-AFB6-1C6F-0B8F-31E431DF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F9A4E-2827-18F0-81C0-090FF9BC2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B69FF-524B-FDDF-92C7-CC7A39214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FC928-0883-1F36-A725-09DC961D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2BEB-75E8-DE09-71CE-0A24F540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15744-4EFA-7BE0-C1DF-41C14543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B5B15-BB89-7125-4C4E-90EA116D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2A7EE-E69E-8508-1850-58463FF1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9801-5632-88B7-686E-192AF6B6D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C4B57-6252-34C3-46E4-D99F105C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1D351-29A4-D140-8D33-9DF8C901C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51FA-A3D2-2D0A-CCD4-55F8C5EC4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Certificate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9CEC-3061-97B1-4018-F596F38A8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Sachin Mutalikdesai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2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Certificate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</dc:title>
  <dc:creator>Aniket Saha</dc:creator>
  <cp:lastModifiedBy>Aniket Saha</cp:lastModifiedBy>
  <cp:revision>12</cp:revision>
  <dcterms:created xsi:type="dcterms:W3CDTF">2022-07-02T12:29:24Z</dcterms:created>
  <dcterms:modified xsi:type="dcterms:W3CDTF">2022-07-02T12:36:48Z</dcterms:modified>
</cp:coreProperties>
</file>