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8" r:id="rId6"/>
    <p:sldId id="262" r:id="rId7"/>
    <p:sldId id="269" r:id="rId8"/>
    <p:sldId id="270" r:id="rId9"/>
    <p:sldId id="263" r:id="rId10"/>
    <p:sldId id="271" r:id="rId11"/>
    <p:sldId id="264" r:id="rId12"/>
    <p:sldId id="272" r:id="rId13"/>
    <p:sldId id="273" r:id="rId14"/>
    <p:sldId id="274" r:id="rId15"/>
    <p:sldId id="275" r:id="rId16"/>
    <p:sldId id="276" r:id="rId17"/>
    <p:sldId id="265" r:id="rId18"/>
    <p:sldId id="277" r:id="rId19"/>
    <p:sldId id="266" r:id="rId20"/>
    <p:sldId id="278" r:id="rId21"/>
    <p:sldId id="26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29674-DB04-455D-B403-6C58B506126E}" v="35" dt="2024-05-09T13:03:4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Mishra" userId="d4bafdea-1fb5-4ee4-af25-82bca096a587" providerId="ADAL" clId="{68B29674-DB04-455D-B403-6C58B506126E}"/>
    <pc:docChg chg="undo custSel addSld delSld modSld sldOrd">
      <pc:chgData name="Shivam Mishra" userId="d4bafdea-1fb5-4ee4-af25-82bca096a587" providerId="ADAL" clId="{68B29674-DB04-455D-B403-6C58B506126E}" dt="2024-05-09T13:04:06.212" v="314" actId="403"/>
      <pc:docMkLst>
        <pc:docMk/>
      </pc:docMkLst>
      <pc:sldChg chg="addSp delSp modSp mod setBg addAnim delAnim setClrOvrMap">
        <pc:chgData name="Shivam Mishra" userId="d4bafdea-1fb5-4ee4-af25-82bca096a587" providerId="ADAL" clId="{68B29674-DB04-455D-B403-6C58B506126E}" dt="2024-05-09T12:55:35.656" v="214" actId="26606"/>
        <pc:sldMkLst>
          <pc:docMk/>
          <pc:sldMk cId="3872686830" sldId="257"/>
        </pc:sldMkLst>
        <pc:spChg chg="mod">
          <ac:chgData name="Shivam Mishra" userId="d4bafdea-1fb5-4ee4-af25-82bca096a587" providerId="ADAL" clId="{68B29674-DB04-455D-B403-6C58B506126E}" dt="2024-05-09T12:55:35.656" v="214" actId="26606"/>
          <ac:spMkLst>
            <pc:docMk/>
            <pc:sldMk cId="3872686830" sldId="257"/>
            <ac:spMk id="2" creationId="{A1A96FA8-9301-FB17-1085-BD84FDCAE91F}"/>
          </ac:spMkLst>
        </pc:spChg>
        <pc:spChg chg="add del">
          <ac:chgData name="Shivam Mishra" userId="d4bafdea-1fb5-4ee4-af25-82bca096a587" providerId="ADAL" clId="{68B29674-DB04-455D-B403-6C58B506126E}" dt="2024-05-09T12:55:35.656" v="214" actId="26606"/>
          <ac:spMkLst>
            <pc:docMk/>
            <pc:sldMk cId="3872686830" sldId="257"/>
            <ac:spMk id="1041" creationId="{DFD5F8F4-6A19-49FF-B6F7-2141EDDA169E}"/>
          </ac:spMkLst>
        </pc:spChg>
        <pc:picChg chg="mod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26" creationId="{929B9D1D-1B49-C7EA-9BF6-61754C8E9EF9}"/>
          </ac:picMkLst>
        </pc:picChg>
        <pc:picChg chg="mod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28" creationId="{44446515-62EA-7DE7-FE89-8CAAEA9649DA}"/>
          </ac:picMkLst>
        </pc:picChg>
        <pc:picChg chg="mod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30" creationId="{43EEB113-EA77-1AD4-40C0-31D5D244E767}"/>
          </ac:picMkLst>
        </pc:picChg>
        <pc:picChg chg="mod ord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32" creationId="{88EEF97E-A45E-A183-3974-449583C76FA3}"/>
          </ac:picMkLst>
        </pc:picChg>
        <pc:picChg chg="add del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37" creationId="{F3A8575D-CE97-43EB-9923-C3D54629FDF5}"/>
          </ac:picMkLst>
        </pc:picChg>
        <pc:picChg chg="add del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39" creationId="{04B02867-8B3B-49EE-8983-5C9676D12700}"/>
          </ac:picMkLst>
        </pc:picChg>
        <pc:picChg chg="add del">
          <ac:chgData name="Shivam Mishra" userId="d4bafdea-1fb5-4ee4-af25-82bca096a587" providerId="ADAL" clId="{68B29674-DB04-455D-B403-6C58B506126E}" dt="2024-05-09T12:55:35.656" v="214" actId="26606"/>
          <ac:picMkLst>
            <pc:docMk/>
            <pc:sldMk cId="3872686830" sldId="257"/>
            <ac:picMk id="1043" creationId="{B15213D5-1E11-4EF3-A7B6-80581CDD0B34}"/>
          </ac:picMkLst>
        </pc:picChg>
      </pc:sldChg>
      <pc:sldChg chg="modSp mod">
        <pc:chgData name="Shivam Mishra" userId="d4bafdea-1fb5-4ee4-af25-82bca096a587" providerId="ADAL" clId="{68B29674-DB04-455D-B403-6C58B506126E}" dt="2024-05-09T12:54:17.628" v="211" actId="113"/>
        <pc:sldMkLst>
          <pc:docMk/>
          <pc:sldMk cId="2644276216" sldId="258"/>
        </pc:sldMkLst>
        <pc:spChg chg="mod">
          <ac:chgData name="Shivam Mishra" userId="d4bafdea-1fb5-4ee4-af25-82bca096a587" providerId="ADAL" clId="{68B29674-DB04-455D-B403-6C58B506126E}" dt="2024-05-09T12:54:17.628" v="211" actId="113"/>
          <ac:spMkLst>
            <pc:docMk/>
            <pc:sldMk cId="2644276216" sldId="258"/>
            <ac:spMk id="2" creationId="{C814291C-4C85-A827-7E34-C89FB88694A9}"/>
          </ac:spMkLst>
        </pc:spChg>
      </pc:sldChg>
      <pc:sldChg chg="addSp modSp new mod">
        <pc:chgData name="Shivam Mishra" userId="d4bafdea-1fb5-4ee4-af25-82bca096a587" providerId="ADAL" clId="{68B29674-DB04-455D-B403-6C58B506126E}" dt="2024-05-09T12:54:12.668" v="210" actId="113"/>
        <pc:sldMkLst>
          <pc:docMk/>
          <pc:sldMk cId="2105701407" sldId="259"/>
        </pc:sldMkLst>
        <pc:spChg chg="add mod">
          <ac:chgData name="Shivam Mishra" userId="d4bafdea-1fb5-4ee4-af25-82bca096a587" providerId="ADAL" clId="{68B29674-DB04-455D-B403-6C58B506126E}" dt="2024-05-09T12:54:12.668" v="210" actId="113"/>
          <ac:spMkLst>
            <pc:docMk/>
            <pc:sldMk cId="2105701407" sldId="259"/>
            <ac:spMk id="2" creationId="{136B5161-E2A7-9F3F-4D8D-3EFD855BBFF6}"/>
          </ac:spMkLst>
        </pc:spChg>
        <pc:spChg chg="add mod">
          <ac:chgData name="Shivam Mishra" userId="d4bafdea-1fb5-4ee4-af25-82bca096a587" providerId="ADAL" clId="{68B29674-DB04-455D-B403-6C58B506126E}" dt="2024-05-09T12:54:03.995" v="209" actId="20577"/>
          <ac:spMkLst>
            <pc:docMk/>
            <pc:sldMk cId="2105701407" sldId="259"/>
            <ac:spMk id="3" creationId="{B4AE89C6-8CCA-D855-CF2B-74DFE06FC546}"/>
          </ac:spMkLst>
        </pc:spChg>
      </pc:sldChg>
      <pc:sldChg chg="addSp delSp modSp new mod">
        <pc:chgData name="Shivam Mishra" userId="d4bafdea-1fb5-4ee4-af25-82bca096a587" providerId="ADAL" clId="{68B29674-DB04-455D-B403-6C58B506126E}" dt="2024-05-09T12:57:54.955" v="240" actId="1076"/>
        <pc:sldMkLst>
          <pc:docMk/>
          <pc:sldMk cId="4238963662" sldId="260"/>
        </pc:sldMkLst>
        <pc:spChg chg="add mod">
          <ac:chgData name="Shivam Mishra" userId="d4bafdea-1fb5-4ee4-af25-82bca096a587" providerId="ADAL" clId="{68B29674-DB04-455D-B403-6C58B506126E}" dt="2024-05-09T12:57:54.955" v="240" actId="1076"/>
          <ac:spMkLst>
            <pc:docMk/>
            <pc:sldMk cId="4238963662" sldId="260"/>
            <ac:spMk id="3" creationId="{044DA57E-394E-8575-F684-17B85CDB85E2}"/>
          </ac:spMkLst>
        </pc:spChg>
        <pc:picChg chg="add del mod">
          <ac:chgData name="Shivam Mishra" userId="d4bafdea-1fb5-4ee4-af25-82bca096a587" providerId="ADAL" clId="{68B29674-DB04-455D-B403-6C58B506126E}" dt="2024-05-09T12:57:34.524" v="228" actId="478"/>
          <ac:picMkLst>
            <pc:docMk/>
            <pc:sldMk cId="4238963662" sldId="260"/>
            <ac:picMk id="2050" creationId="{A3C21430-81AA-00D8-6F91-C696D1D0BAD8}"/>
          </ac:picMkLst>
        </pc:picChg>
      </pc:sldChg>
      <pc:sldChg chg="addSp delSp modSp add mod">
        <pc:chgData name="Shivam Mishra" userId="d4bafdea-1fb5-4ee4-af25-82bca096a587" providerId="ADAL" clId="{68B29674-DB04-455D-B403-6C58B506126E}" dt="2024-05-09T13:04:06.212" v="314" actId="403"/>
        <pc:sldMkLst>
          <pc:docMk/>
          <pc:sldMk cId="1137791284" sldId="261"/>
        </pc:sldMkLst>
        <pc:spChg chg="add mod">
          <ac:chgData name="Shivam Mishra" userId="d4bafdea-1fb5-4ee4-af25-82bca096a587" providerId="ADAL" clId="{68B29674-DB04-455D-B403-6C58B506126E}" dt="2024-05-09T13:04:06.212" v="314" actId="403"/>
          <ac:spMkLst>
            <pc:docMk/>
            <pc:sldMk cId="1137791284" sldId="261"/>
            <ac:spMk id="2" creationId="{CE203F6A-417E-AE61-650B-7DD68A1139B9}"/>
          </ac:spMkLst>
        </pc:spChg>
        <pc:spChg chg="del">
          <ac:chgData name="Shivam Mishra" userId="d4bafdea-1fb5-4ee4-af25-82bca096a587" providerId="ADAL" clId="{68B29674-DB04-455D-B403-6C58B506126E}" dt="2024-05-09T12:58:35.576" v="242" actId="478"/>
          <ac:spMkLst>
            <pc:docMk/>
            <pc:sldMk cId="1137791284" sldId="261"/>
            <ac:spMk id="3" creationId="{044DA57E-394E-8575-F684-17B85CDB85E2}"/>
          </ac:spMkLst>
        </pc:spChg>
      </pc:sldChg>
      <pc:sldChg chg="modSp add mod">
        <pc:chgData name="Shivam Mishra" userId="d4bafdea-1fb5-4ee4-af25-82bca096a587" providerId="ADAL" clId="{68B29674-DB04-455D-B403-6C58B506126E}" dt="2024-05-09T12:59:08.209" v="249" actId="1076"/>
        <pc:sldMkLst>
          <pc:docMk/>
          <pc:sldMk cId="3250601657" sldId="262"/>
        </pc:sldMkLst>
        <pc:spChg chg="mod">
          <ac:chgData name="Shivam Mishra" userId="d4bafdea-1fb5-4ee4-af25-82bca096a587" providerId="ADAL" clId="{68B29674-DB04-455D-B403-6C58B506126E}" dt="2024-05-09T12:59:08.209" v="249" actId="1076"/>
          <ac:spMkLst>
            <pc:docMk/>
            <pc:sldMk cId="3250601657" sldId="262"/>
            <ac:spMk id="3" creationId="{044DA57E-394E-8575-F684-17B85CDB85E2}"/>
          </ac:spMkLst>
        </pc:spChg>
      </pc:sldChg>
      <pc:sldChg chg="modSp add mod">
        <pc:chgData name="Shivam Mishra" userId="d4bafdea-1fb5-4ee4-af25-82bca096a587" providerId="ADAL" clId="{68B29674-DB04-455D-B403-6C58B506126E}" dt="2024-05-09T12:59:38.834" v="255" actId="1076"/>
        <pc:sldMkLst>
          <pc:docMk/>
          <pc:sldMk cId="2962734121" sldId="263"/>
        </pc:sldMkLst>
        <pc:spChg chg="mod">
          <ac:chgData name="Shivam Mishra" userId="d4bafdea-1fb5-4ee4-af25-82bca096a587" providerId="ADAL" clId="{68B29674-DB04-455D-B403-6C58B506126E}" dt="2024-05-09T12:59:38.834" v="255" actId="1076"/>
          <ac:spMkLst>
            <pc:docMk/>
            <pc:sldMk cId="2962734121" sldId="263"/>
            <ac:spMk id="3" creationId="{044DA57E-394E-8575-F684-17B85CDB85E2}"/>
          </ac:spMkLst>
        </pc:spChg>
      </pc:sldChg>
      <pc:sldChg chg="modSp add mod">
        <pc:chgData name="Shivam Mishra" userId="d4bafdea-1fb5-4ee4-af25-82bca096a587" providerId="ADAL" clId="{68B29674-DB04-455D-B403-6C58B506126E}" dt="2024-05-09T13:00:06.909" v="268" actId="20577"/>
        <pc:sldMkLst>
          <pc:docMk/>
          <pc:sldMk cId="1253091620" sldId="264"/>
        </pc:sldMkLst>
        <pc:spChg chg="mod">
          <ac:chgData name="Shivam Mishra" userId="d4bafdea-1fb5-4ee4-af25-82bca096a587" providerId="ADAL" clId="{68B29674-DB04-455D-B403-6C58B506126E}" dt="2024-05-09T13:00:06.909" v="268" actId="20577"/>
          <ac:spMkLst>
            <pc:docMk/>
            <pc:sldMk cId="1253091620" sldId="264"/>
            <ac:spMk id="3" creationId="{044DA57E-394E-8575-F684-17B85CDB85E2}"/>
          </ac:spMkLst>
        </pc:spChg>
      </pc:sldChg>
      <pc:sldChg chg="modSp add mod ord">
        <pc:chgData name="Shivam Mishra" userId="d4bafdea-1fb5-4ee4-af25-82bca096a587" providerId="ADAL" clId="{68B29674-DB04-455D-B403-6C58B506126E}" dt="2024-05-09T13:01:28.282" v="275" actId="14100"/>
        <pc:sldMkLst>
          <pc:docMk/>
          <pc:sldMk cId="498307169" sldId="265"/>
        </pc:sldMkLst>
        <pc:spChg chg="mod">
          <ac:chgData name="Shivam Mishra" userId="d4bafdea-1fb5-4ee4-af25-82bca096a587" providerId="ADAL" clId="{68B29674-DB04-455D-B403-6C58B506126E}" dt="2024-05-09T13:01:28.282" v="275" actId="14100"/>
          <ac:spMkLst>
            <pc:docMk/>
            <pc:sldMk cId="498307169" sldId="265"/>
            <ac:spMk id="3" creationId="{044DA57E-394E-8575-F684-17B85CDB85E2}"/>
          </ac:spMkLst>
        </pc:spChg>
      </pc:sldChg>
      <pc:sldChg chg="modSp add mod">
        <pc:chgData name="Shivam Mishra" userId="d4bafdea-1fb5-4ee4-af25-82bca096a587" providerId="ADAL" clId="{68B29674-DB04-455D-B403-6C58B506126E}" dt="2024-05-09T13:01:53.745" v="278" actId="5793"/>
        <pc:sldMkLst>
          <pc:docMk/>
          <pc:sldMk cId="1335080802" sldId="266"/>
        </pc:sldMkLst>
        <pc:spChg chg="mod">
          <ac:chgData name="Shivam Mishra" userId="d4bafdea-1fb5-4ee4-af25-82bca096a587" providerId="ADAL" clId="{68B29674-DB04-455D-B403-6C58B506126E}" dt="2024-05-09T13:01:53.745" v="278" actId="5793"/>
          <ac:spMkLst>
            <pc:docMk/>
            <pc:sldMk cId="1335080802" sldId="266"/>
            <ac:spMk id="3" creationId="{044DA57E-394E-8575-F684-17B85CDB85E2}"/>
          </ac:spMkLst>
        </pc:spChg>
      </pc:sldChg>
      <pc:sldChg chg="modSp add mod">
        <pc:chgData name="Shivam Mishra" userId="d4bafdea-1fb5-4ee4-af25-82bca096a587" providerId="ADAL" clId="{68B29674-DB04-455D-B403-6C58B506126E}" dt="2024-05-09T13:02:35.262" v="282" actId="1076"/>
        <pc:sldMkLst>
          <pc:docMk/>
          <pc:sldMk cId="71065739" sldId="267"/>
        </pc:sldMkLst>
        <pc:spChg chg="mod">
          <ac:chgData name="Shivam Mishra" userId="d4bafdea-1fb5-4ee4-af25-82bca096a587" providerId="ADAL" clId="{68B29674-DB04-455D-B403-6C58B506126E}" dt="2024-05-09T13:02:35.262" v="282" actId="1076"/>
          <ac:spMkLst>
            <pc:docMk/>
            <pc:sldMk cId="71065739" sldId="267"/>
            <ac:spMk id="3" creationId="{044DA57E-394E-8575-F684-17B85CDB85E2}"/>
          </ac:spMkLst>
        </pc:spChg>
      </pc:sldChg>
      <pc:sldChg chg="new">
        <pc:chgData name="Shivam Mishra" userId="d4bafdea-1fb5-4ee4-af25-82bca096a587" providerId="ADAL" clId="{68B29674-DB04-455D-B403-6C58B506126E}" dt="2024-05-09T13:02:49.380" v="283" actId="680"/>
        <pc:sldMkLst>
          <pc:docMk/>
          <pc:sldMk cId="566373353" sldId="268"/>
        </pc:sldMkLst>
      </pc:sldChg>
      <pc:sldChg chg="add">
        <pc:chgData name="Shivam Mishra" userId="d4bafdea-1fb5-4ee4-af25-82bca096a587" providerId="ADAL" clId="{68B29674-DB04-455D-B403-6C58B506126E}" dt="2024-05-09T13:02:53.990" v="284"/>
        <pc:sldMkLst>
          <pc:docMk/>
          <pc:sldMk cId="3996390611" sldId="269"/>
        </pc:sldMkLst>
      </pc:sldChg>
      <pc:sldChg chg="add">
        <pc:chgData name="Shivam Mishra" userId="d4bafdea-1fb5-4ee4-af25-82bca096a587" providerId="ADAL" clId="{68B29674-DB04-455D-B403-6C58B506126E}" dt="2024-05-09T13:02:55.284" v="285"/>
        <pc:sldMkLst>
          <pc:docMk/>
          <pc:sldMk cId="132641790" sldId="270"/>
        </pc:sldMkLst>
      </pc:sldChg>
      <pc:sldChg chg="add">
        <pc:chgData name="Shivam Mishra" userId="d4bafdea-1fb5-4ee4-af25-82bca096a587" providerId="ADAL" clId="{68B29674-DB04-455D-B403-6C58B506126E}" dt="2024-05-09T13:02:57.594" v="286"/>
        <pc:sldMkLst>
          <pc:docMk/>
          <pc:sldMk cId="1045407832" sldId="271"/>
        </pc:sldMkLst>
      </pc:sldChg>
      <pc:sldChg chg="add">
        <pc:chgData name="Shivam Mishra" userId="d4bafdea-1fb5-4ee4-af25-82bca096a587" providerId="ADAL" clId="{68B29674-DB04-455D-B403-6C58B506126E}" dt="2024-05-09T13:03:03.403" v="289"/>
        <pc:sldMkLst>
          <pc:docMk/>
          <pc:sldMk cId="1410284700" sldId="272"/>
        </pc:sldMkLst>
      </pc:sldChg>
      <pc:sldChg chg="add del">
        <pc:chgData name="Shivam Mishra" userId="d4bafdea-1fb5-4ee4-af25-82bca096a587" providerId="ADAL" clId="{68B29674-DB04-455D-B403-6C58B506126E}" dt="2024-05-09T13:03:00.747" v="288" actId="47"/>
        <pc:sldMkLst>
          <pc:docMk/>
          <pc:sldMk cId="1789394500" sldId="272"/>
        </pc:sldMkLst>
      </pc:sldChg>
      <pc:sldChg chg="add">
        <pc:chgData name="Shivam Mishra" userId="d4bafdea-1fb5-4ee4-af25-82bca096a587" providerId="ADAL" clId="{68B29674-DB04-455D-B403-6C58B506126E}" dt="2024-05-09T13:03:03.852" v="290"/>
        <pc:sldMkLst>
          <pc:docMk/>
          <pc:sldMk cId="2288843298" sldId="273"/>
        </pc:sldMkLst>
      </pc:sldChg>
      <pc:sldChg chg="add">
        <pc:chgData name="Shivam Mishra" userId="d4bafdea-1fb5-4ee4-af25-82bca096a587" providerId="ADAL" clId="{68B29674-DB04-455D-B403-6C58B506126E}" dt="2024-05-09T13:03:04.348" v="291"/>
        <pc:sldMkLst>
          <pc:docMk/>
          <pc:sldMk cId="4234755561" sldId="274"/>
        </pc:sldMkLst>
      </pc:sldChg>
      <pc:sldChg chg="add">
        <pc:chgData name="Shivam Mishra" userId="d4bafdea-1fb5-4ee4-af25-82bca096a587" providerId="ADAL" clId="{68B29674-DB04-455D-B403-6C58B506126E}" dt="2024-05-09T13:03:04.809" v="292"/>
        <pc:sldMkLst>
          <pc:docMk/>
          <pc:sldMk cId="2973828156" sldId="275"/>
        </pc:sldMkLst>
      </pc:sldChg>
      <pc:sldChg chg="add">
        <pc:chgData name="Shivam Mishra" userId="d4bafdea-1fb5-4ee4-af25-82bca096a587" providerId="ADAL" clId="{68B29674-DB04-455D-B403-6C58B506126E}" dt="2024-05-09T13:03:05.416" v="293"/>
        <pc:sldMkLst>
          <pc:docMk/>
          <pc:sldMk cId="1251606981" sldId="276"/>
        </pc:sldMkLst>
      </pc:sldChg>
      <pc:sldChg chg="add">
        <pc:chgData name="Shivam Mishra" userId="d4bafdea-1fb5-4ee4-af25-82bca096a587" providerId="ADAL" clId="{68B29674-DB04-455D-B403-6C58B506126E}" dt="2024-05-09T13:03:08.202" v="294"/>
        <pc:sldMkLst>
          <pc:docMk/>
          <pc:sldMk cId="952011817" sldId="277"/>
        </pc:sldMkLst>
      </pc:sldChg>
      <pc:sldChg chg="add">
        <pc:chgData name="Shivam Mishra" userId="d4bafdea-1fb5-4ee4-af25-82bca096a587" providerId="ADAL" clId="{68B29674-DB04-455D-B403-6C58B506126E}" dt="2024-05-09T13:03:20.011" v="297"/>
        <pc:sldMkLst>
          <pc:docMk/>
          <pc:sldMk cId="2932648070" sldId="278"/>
        </pc:sldMkLst>
      </pc:sldChg>
      <pc:sldChg chg="add del">
        <pc:chgData name="Shivam Mishra" userId="d4bafdea-1fb5-4ee4-af25-82bca096a587" providerId="ADAL" clId="{68B29674-DB04-455D-B403-6C58B506126E}" dt="2024-05-09T13:03:16.721" v="296" actId="47"/>
        <pc:sldMkLst>
          <pc:docMk/>
          <pc:sldMk cId="3706860010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D1E1-99C9-4FE6-AEDE-336EA54CA0F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DFF0-C015-4B6E-9975-EAC612CB2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DFF0-C015-4B6E-9975-EAC612CB2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42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5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960258-2E06-4765-8AD1-A63425E8C8B7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C8469C-C1DA-4AE7-80E1-370992288A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92F4-E178-2CE1-EF1D-B574BFC3AAF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18938" y="6642100"/>
            <a:ext cx="338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94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le emoji icon. Fun icon. Emoticon. 22461891 Vector Art at Vecteezy">
            <a:extLst>
              <a:ext uri="{FF2B5EF4-FFF2-40B4-BE49-F238E27FC236}">
                <a16:creationId xmlns:a16="http://schemas.microsoft.com/office/drawing/2014/main" id="{929B9D1D-1B49-C7EA-9BF6-61754C8E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19" y="2237598"/>
            <a:ext cx="485937" cy="4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appointed emoji. Sad face, unhappy emoticon 22932677 Vector Art at ...">
            <a:extLst>
              <a:ext uri="{FF2B5EF4-FFF2-40B4-BE49-F238E27FC236}">
                <a16:creationId xmlns:a16="http://schemas.microsoft.com/office/drawing/2014/main" id="{44446515-62EA-7DE7-FE89-8CAAEA96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702141"/>
            <a:ext cx="494072" cy="4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utral Face Vector SVG Icon - PNG Repo Free PNG Icons">
            <a:extLst>
              <a:ext uri="{FF2B5EF4-FFF2-40B4-BE49-F238E27FC236}">
                <a16:creationId xmlns:a16="http://schemas.microsoft.com/office/drawing/2014/main" id="{43EEB113-EA77-1AD4-40C0-31D5D244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02" y="2215960"/>
            <a:ext cx="514657" cy="4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ry emoji face 10465343 Vector Art at Vecteezy">
            <a:extLst>
              <a:ext uri="{FF2B5EF4-FFF2-40B4-BE49-F238E27FC236}">
                <a16:creationId xmlns:a16="http://schemas.microsoft.com/office/drawing/2014/main" id="{88EEF97E-A45E-A183-3974-449583C7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72" y="2237598"/>
            <a:ext cx="576034" cy="57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96FA8-9301-FB17-1085-BD84FDCA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93" y="1702141"/>
            <a:ext cx="10364451" cy="1596177"/>
          </a:xfrm>
        </p:spPr>
        <p:txBody>
          <a:bodyPr>
            <a:normAutofit/>
          </a:bodyPr>
          <a:lstStyle/>
          <a:p>
            <a:r>
              <a:rPr lang="en-US" sz="8800" dirty="0"/>
              <a:t>MOOD TUNE</a:t>
            </a:r>
          </a:p>
        </p:txBody>
      </p:sp>
    </p:spTree>
    <p:extLst>
      <p:ext uri="{BB962C8B-B14F-4D97-AF65-F5344CB8AC3E}">
        <p14:creationId xmlns:p14="http://schemas.microsoft.com/office/powerpoint/2010/main" val="387268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40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3279059" y="2111167"/>
            <a:ext cx="61058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Model Training </a:t>
            </a:r>
          </a:p>
          <a:p>
            <a:r>
              <a:rPr lang="en-US" sz="4800" dirty="0"/>
              <a:t>         &amp; </a:t>
            </a:r>
          </a:p>
          <a:p>
            <a:r>
              <a:rPr lang="en-US" sz="4800" dirty="0"/>
              <a:t>Testing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309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28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84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75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2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60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4921046" y="2307813"/>
            <a:ext cx="4399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9830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1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4921046" y="2307813"/>
            <a:ext cx="4399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508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4291C-4C85-A827-7E34-C89FB88694A9}"/>
              </a:ext>
            </a:extLst>
          </p:cNvPr>
          <p:cNvSpPr txBox="1"/>
          <p:nvPr/>
        </p:nvSpPr>
        <p:spPr>
          <a:xfrm>
            <a:off x="2772697" y="108155"/>
            <a:ext cx="767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Mentor &amp; Team Members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72805-D07E-1C75-FE5E-4C401FAA0BDB}"/>
              </a:ext>
            </a:extLst>
          </p:cNvPr>
          <p:cNvSpPr/>
          <p:nvPr/>
        </p:nvSpPr>
        <p:spPr>
          <a:xfrm>
            <a:off x="1219199" y="973391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951FF-5FC5-A3BE-2C56-CCAAA68626E0}"/>
              </a:ext>
            </a:extLst>
          </p:cNvPr>
          <p:cNvSpPr/>
          <p:nvPr/>
        </p:nvSpPr>
        <p:spPr>
          <a:xfrm>
            <a:off x="6779342" y="973391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781A4-03C5-206B-74F5-2F8839D93C5E}"/>
              </a:ext>
            </a:extLst>
          </p:cNvPr>
          <p:cNvSpPr/>
          <p:nvPr/>
        </p:nvSpPr>
        <p:spPr>
          <a:xfrm>
            <a:off x="9625780" y="973392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3928-75DB-1D72-78BA-5E2C1481C7D4}"/>
              </a:ext>
            </a:extLst>
          </p:cNvPr>
          <p:cNvSpPr/>
          <p:nvPr/>
        </p:nvSpPr>
        <p:spPr>
          <a:xfrm>
            <a:off x="634180" y="3429000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F6D76-D070-6AA3-D569-2A773AF6E457}"/>
              </a:ext>
            </a:extLst>
          </p:cNvPr>
          <p:cNvSpPr/>
          <p:nvPr/>
        </p:nvSpPr>
        <p:spPr>
          <a:xfrm>
            <a:off x="3706761" y="3428999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52E83-3B68-43D7-3D90-AA6CBF83C2C0}"/>
              </a:ext>
            </a:extLst>
          </p:cNvPr>
          <p:cNvSpPr/>
          <p:nvPr/>
        </p:nvSpPr>
        <p:spPr>
          <a:xfrm>
            <a:off x="6779342" y="3428999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490C3-C330-4184-A74A-6F2BB58FDBEF}"/>
              </a:ext>
            </a:extLst>
          </p:cNvPr>
          <p:cNvSpPr/>
          <p:nvPr/>
        </p:nvSpPr>
        <p:spPr>
          <a:xfrm>
            <a:off x="9625780" y="3428999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5F4E5-7088-AB7C-8F76-48B8B01D0E5F}"/>
              </a:ext>
            </a:extLst>
          </p:cNvPr>
          <p:cNvSpPr txBox="1"/>
          <p:nvPr/>
        </p:nvSpPr>
        <p:spPr>
          <a:xfrm>
            <a:off x="3706761" y="2540717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5BA52-2183-8A58-9421-BD08141B0DE5}"/>
              </a:ext>
            </a:extLst>
          </p:cNvPr>
          <p:cNvSpPr txBox="1"/>
          <p:nvPr/>
        </p:nvSpPr>
        <p:spPr>
          <a:xfrm>
            <a:off x="6730184" y="2492301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751DB-EA4B-CE19-9BF8-918E13F4290C}"/>
              </a:ext>
            </a:extLst>
          </p:cNvPr>
          <p:cNvSpPr txBox="1"/>
          <p:nvPr/>
        </p:nvSpPr>
        <p:spPr>
          <a:xfrm>
            <a:off x="9625780" y="2574199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625F1-3C72-40FD-5FF6-738996C7061C}"/>
              </a:ext>
            </a:extLst>
          </p:cNvPr>
          <p:cNvSpPr txBox="1"/>
          <p:nvPr/>
        </p:nvSpPr>
        <p:spPr>
          <a:xfrm>
            <a:off x="535858" y="4997555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C7A2D-73F8-E6E2-A2A5-6D30AE7045FB}"/>
              </a:ext>
            </a:extLst>
          </p:cNvPr>
          <p:cNvSpPr txBox="1"/>
          <p:nvPr/>
        </p:nvSpPr>
        <p:spPr>
          <a:xfrm>
            <a:off x="3706761" y="4997555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BBCE2-F560-12E6-2FF6-3111C1698D86}"/>
              </a:ext>
            </a:extLst>
          </p:cNvPr>
          <p:cNvSpPr txBox="1"/>
          <p:nvPr/>
        </p:nvSpPr>
        <p:spPr>
          <a:xfrm>
            <a:off x="6730184" y="4997555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A562E-AD97-4E56-D193-241F68A700C2}"/>
              </a:ext>
            </a:extLst>
          </p:cNvPr>
          <p:cNvSpPr txBox="1"/>
          <p:nvPr/>
        </p:nvSpPr>
        <p:spPr>
          <a:xfrm>
            <a:off x="9625780" y="4997555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237F7-C6EE-B05C-82A7-DCEC8C5145A3}"/>
              </a:ext>
            </a:extLst>
          </p:cNvPr>
          <p:cNvSpPr/>
          <p:nvPr/>
        </p:nvSpPr>
        <p:spPr>
          <a:xfrm>
            <a:off x="3711677" y="972161"/>
            <a:ext cx="1170038" cy="148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1DE82-EAC9-EFE0-45F2-3DC885A507B7}"/>
              </a:ext>
            </a:extLst>
          </p:cNvPr>
          <p:cNvSpPr txBox="1"/>
          <p:nvPr/>
        </p:nvSpPr>
        <p:spPr>
          <a:xfrm>
            <a:off x="1120877" y="2577885"/>
            <a:ext cx="1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Nithyalakshmi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7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64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4409768" y="2598003"/>
            <a:ext cx="4399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7106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03F6A-417E-AE61-650B-7DD68A1139B9}"/>
              </a:ext>
            </a:extLst>
          </p:cNvPr>
          <p:cNvSpPr txBox="1"/>
          <p:nvPr/>
        </p:nvSpPr>
        <p:spPr>
          <a:xfrm>
            <a:off x="555523" y="2376638"/>
            <a:ext cx="109678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77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B5161-E2A7-9F3F-4D8D-3EFD855BBFF6}"/>
              </a:ext>
            </a:extLst>
          </p:cNvPr>
          <p:cNvSpPr txBox="1"/>
          <p:nvPr/>
        </p:nvSpPr>
        <p:spPr>
          <a:xfrm>
            <a:off x="2772697" y="108155"/>
            <a:ext cx="767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E89C6-8CCA-D855-CF2B-74DFE06FC546}"/>
              </a:ext>
            </a:extLst>
          </p:cNvPr>
          <p:cNvSpPr txBox="1"/>
          <p:nvPr/>
        </p:nvSpPr>
        <p:spPr>
          <a:xfrm>
            <a:off x="135082" y="1599976"/>
            <a:ext cx="76789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Problem Definition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Architecture &amp; Algorithm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Data Sets Information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Model Training &amp; Testing Information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2105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3279059" y="2111167"/>
            <a:ext cx="6105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423896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3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2349910" y="2347141"/>
            <a:ext cx="8136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Model Architecture &amp; Algorithm</a:t>
            </a:r>
          </a:p>
        </p:txBody>
      </p:sp>
    </p:spTree>
    <p:extLst>
      <p:ext uri="{BB962C8B-B14F-4D97-AF65-F5344CB8AC3E}">
        <p14:creationId xmlns:p14="http://schemas.microsoft.com/office/powerpoint/2010/main" val="32506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9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4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DA57E-394E-8575-F684-17B85CDB85E2}"/>
              </a:ext>
            </a:extLst>
          </p:cNvPr>
          <p:cNvSpPr txBox="1"/>
          <p:nvPr/>
        </p:nvSpPr>
        <p:spPr>
          <a:xfrm>
            <a:off x="3667433" y="2219321"/>
            <a:ext cx="5830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Data Sets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27341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</TotalTime>
  <Words>55</Words>
  <Application>Microsoft Office PowerPoint</Application>
  <PresentationFormat>Widescreen</PresentationFormat>
  <Paragraphs>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Tw Cen MT</vt:lpstr>
      <vt:lpstr>Wingdings</vt:lpstr>
      <vt:lpstr>Droplet</vt:lpstr>
      <vt:lpstr>MOOD TUNE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Deere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TUNE</dc:title>
  <dc:creator>Shivam Mishra</dc:creator>
  <cp:lastModifiedBy>Shivam Mishra</cp:lastModifiedBy>
  <cp:revision>1</cp:revision>
  <dcterms:created xsi:type="dcterms:W3CDTF">2024-05-09T12:22:43Z</dcterms:created>
  <dcterms:modified xsi:type="dcterms:W3CDTF">2024-05-09T13:04:10Z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9374dd-2437-4816-8d63-bf9cc1b578e5_Enabled">
    <vt:lpwstr>true</vt:lpwstr>
  </property>
  <property fmtid="{D5CDD505-2E9C-101B-9397-08002B2CF9AE}" pid="3" name="MSIP_Label_029374dd-2437-4816-8d63-bf9cc1b578e5_SetDate">
    <vt:lpwstr>2024-05-09T12:49:27Z</vt:lpwstr>
  </property>
  <property fmtid="{D5CDD505-2E9C-101B-9397-08002B2CF9AE}" pid="4" name="MSIP_Label_029374dd-2437-4816-8d63-bf9cc1b578e5_Method">
    <vt:lpwstr>Privileged</vt:lpwstr>
  </property>
  <property fmtid="{D5CDD505-2E9C-101B-9397-08002B2CF9AE}" pid="5" name="MSIP_Label_029374dd-2437-4816-8d63-bf9cc1b578e5_Name">
    <vt:lpwstr>Public</vt:lpwstr>
  </property>
  <property fmtid="{D5CDD505-2E9C-101B-9397-08002B2CF9AE}" pid="6" name="MSIP_Label_029374dd-2437-4816-8d63-bf9cc1b578e5_SiteId">
    <vt:lpwstr>39b03722-b836-496a-85ec-850f0957ca6b</vt:lpwstr>
  </property>
  <property fmtid="{D5CDD505-2E9C-101B-9397-08002B2CF9AE}" pid="7" name="MSIP_Label_029374dd-2437-4816-8d63-bf9cc1b578e5_ActionId">
    <vt:lpwstr>a9fc9042-cce1-4c60-a028-e6772d130f47</vt:lpwstr>
  </property>
  <property fmtid="{D5CDD505-2E9C-101B-9397-08002B2CF9AE}" pid="8" name="MSIP_Label_029374dd-2437-4816-8d63-bf9cc1b578e5_ContentBits">
    <vt:lpwstr>2</vt:lpwstr>
  </property>
  <property fmtid="{D5CDD505-2E9C-101B-9397-08002B2CF9AE}" pid="9" name="ClassificationContentMarkingFooterLocations">
    <vt:lpwstr>Droplet:8</vt:lpwstr>
  </property>
  <property fmtid="{D5CDD505-2E9C-101B-9397-08002B2CF9AE}" pid="10" name="ClassificationContentMarkingFooterText">
    <vt:lpwstr>Public</vt:lpwstr>
  </property>
</Properties>
</file>