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xml.rels" ContentType="application/vnd.openxmlformats-package.relationships+xml"/>
  <Override PartName="/ppt/slideMasters/slideMaster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2.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4.png" ContentType="image/png"/>
  <Override PartName="/ppt/media/image5.png" ContentType="image/png"/>
  <Override PartName="/ppt/media/image37.png" ContentType="image/png"/>
  <Override PartName="/ppt/media/image15.png" ContentType="image/png"/>
  <Override PartName="/ppt/media/image9.png" ContentType="image/png"/>
  <Override PartName="/ppt/media/image18.png" ContentType="image/png"/>
  <Override PartName="/ppt/media/image20.png" ContentType="image/png"/>
  <Override PartName="/ppt/media/image13.png" ContentType="image/png"/>
  <Override PartName="/ppt/media/image36.png" ContentType="image/png"/>
  <Override PartName="/ppt/media/image4.png" ContentType="image/png"/>
  <Override PartName="/ppt/media/image40.png" ContentType="image/png"/>
  <Override PartName="/ppt/media/image6.png" ContentType="image/png"/>
  <Override PartName="/ppt/media/image38.png" ContentType="image/png"/>
  <Override PartName="/ppt/media/image41.png" ContentType="image/png"/>
  <Override PartName="/ppt/media/image30.png" ContentType="image/png"/>
  <Override PartName="/ppt/media/image42.png" ContentType="image/png"/>
  <Override PartName="/ppt/media/image31.png" ContentType="image/png"/>
  <Override PartName="/ppt/media/image43.png" ContentType="image/png"/>
  <Override PartName="/ppt/media/image32.png" ContentType="image/png"/>
  <Override PartName="/ppt/media/image44.png" ContentType="image/png"/>
  <Override PartName="/ppt/media/image12.png" ContentType="image/png"/>
  <Override PartName="/ppt/media/image3.png" ContentType="image/png"/>
  <Override PartName="/ppt/media/image35.png" ContentType="image/png"/>
  <Override PartName="/ppt/media/image8.png" ContentType="image/png"/>
  <Override PartName="/ppt/media/image17.png" ContentType="image/png"/>
  <Override PartName="/ppt/media/image11.png" ContentType="image/png"/>
  <Override PartName="/ppt/media/image2.png" ContentType="image/png"/>
  <Override PartName="/ppt/media/image34.png" ContentType="image/png"/>
  <Override PartName="/ppt/media/image39.png" ContentType="image/png"/>
  <Override PartName="/ppt/media/image7.png" ContentType="image/png"/>
  <Override PartName="/ppt/media/image16.png" ContentType="image/png"/>
  <Override PartName="/ppt/media/image10.png" ContentType="image/png"/>
  <Override PartName="/ppt/media/image1.png" ContentType="image/png"/>
  <Override PartName="/ppt/media/image33.png" ContentType="image/png"/>
  <Override PartName="/ppt/slides/_rels/slide53.xml.rels" ContentType="application/vnd.openxmlformats-package.relationships+xml"/>
  <Override PartName="/ppt/slides/_rels/slide52.xml.rels" ContentType="application/vnd.openxmlformats-package.relationships+xml"/>
  <Override PartName="/ppt/slides/_rels/slide51.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1.xml.rels" ContentType="application/vnd.openxmlformats-package.relationships+xml"/>
  <Override PartName="/ppt/slides/_rels/slide19.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16.xml.rels" ContentType="application/vnd.openxmlformats-package.relationships+xml"/>
  <Override PartName="/ppt/slides/_rels/slide62.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56.xml.rels" ContentType="application/vnd.openxmlformats-package.relationships+xml"/>
  <Override PartName="/ppt/slides/_rels/slide10.xml.rels" ContentType="application/vnd.openxmlformats-package.relationships+xml"/>
  <Override PartName="/ppt/slides/_rels/slide47.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54.xml.rels" ContentType="application/vnd.openxmlformats-package.relationships+xml"/>
  <Override PartName="/ppt/slides/_rels/slide4.xml.rels" ContentType="application/vnd.openxmlformats-package.relationships+xml"/>
  <Override PartName="/ppt/slides/_rels/slide21.xml.rels" ContentType="application/vnd.openxmlformats-package.relationships+xml"/>
  <Override PartName="/ppt/slides/_rels/slide58.xml.rels" ContentType="application/vnd.openxmlformats-package.relationships+xml"/>
  <Override PartName="/ppt/slides/_rels/slide57.xml.rels" ContentType="application/vnd.openxmlformats-package.relationships+xml"/>
  <Override PartName="/ppt/slides/_rels/slide3.xml.rels" ContentType="application/vnd.openxmlformats-package.relationships+xml"/>
  <Override PartName="/ppt/slides/_rels/slide20.xml.rels" ContentType="application/vnd.openxmlformats-package.relationships+xml"/>
  <Override PartName="/ppt/slides/_rels/slide55.xml.rels" ContentType="application/vnd.openxmlformats-package.relationships+xml"/>
  <Override PartName="/ppt/slides/_rels/slide18.xml.rels" ContentType="application/vnd.openxmlformats-package.relationships+xml"/>
  <Override PartName="/ppt/slides/_rels/slide60.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28.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7.xml.rels" ContentType="application/vnd.openxmlformats-package.relationships+xml"/>
  <Override PartName="/ppt/slides/_rels/slide24.xml.rels" ContentType="application/vnd.openxmlformats-package.relationships+xml"/>
  <Override PartName="/ppt/slides/_rels/slide46.xml.rels" ContentType="application/vnd.openxmlformats-package.relationships+xml"/>
  <Override PartName="/ppt/slides/_rels/slide5.xml.rels" ContentType="application/vnd.openxmlformats-package.relationships+xml"/>
  <Override PartName="/ppt/slides/_rels/slide22.xml.rels" ContentType="application/vnd.openxmlformats-package.relationships+xml"/>
  <Override PartName="/ppt/slides/_rels/slide59.xml.rels" ContentType="application/vnd.openxmlformats-package.relationships+xml"/>
  <Override PartName="/ppt/slides/_rels/slide13.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38.xml.rels" ContentType="application/vnd.openxmlformats-package.relationships+xml"/>
  <Override PartName="/ppt/slides/_rels/slide39.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50.xml.rels" ContentType="application/vnd.openxmlformats-package.relationshi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48.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4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62.xml" ContentType="application/vnd.openxmlformats-officedocument.presentationml.slide+xml"/>
  <Override PartName="/ppt/slides/slide27.xml" ContentType="application/vnd.openxmlformats-officedocument.presentationml.slide+xml"/>
  <Override PartName="/ppt/slides/slide61.xml" ContentType="application/vnd.openxmlformats-officedocument.presentationml.slide+xml"/>
  <Override PartName="/ppt/slides/slide19.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29.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28.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5.xml" ContentType="application/vnd.openxmlformats-officedocument.presentationml.slide+xml"/>
  <Override PartName="/ppt/slides/slide1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Slides/_rels/notesSlide53.xml.rels" ContentType="application/vnd.openxmlformats-package.relationships+xml"/>
  <Override PartName="/ppt/notesSlides/_rels/notesSlide52.xml.rels" ContentType="application/vnd.openxmlformats-package.relationships+xml"/>
  <Override PartName="/ppt/notesSlides/_rels/notesSlide18.xml.rels" ContentType="application/vnd.openxmlformats-package.relationships+xml"/>
  <Override PartName="/ppt/notesSlides/_rels/notesSlide60.xml.rels" ContentType="application/vnd.openxmlformats-package.relationships+xml"/>
  <Override PartName="/ppt/notesSlides/_rels/notesSlide59.xml.rels" ContentType="application/vnd.openxmlformats-package.relationships+xml"/>
  <Override PartName="/ppt/notesSlides/_rels/notesSlide61.xml.rels" ContentType="application/vnd.openxmlformats-package.relationships+xml"/>
  <Override PartName="/ppt/notesSlides/_rels/notesSlide19.xml.rels" ContentType="application/vnd.openxmlformats-package.relationships+xml"/>
  <Override PartName="/ppt/notesSlides/_rels/notesSlide58.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25.xml.rels" ContentType="application/vnd.openxmlformats-package.relationships+xml"/>
  <Override PartName="/ppt/notesSlides/_rels/notesSlide62.xml.rels" ContentType="application/vnd.openxmlformats-package.relationships+xml"/>
  <Override PartName="/ppt/notesSlides/_rels/notesSlide26.xml.rels" ContentType="application/vnd.openxmlformats-package.relationships+xml"/>
  <Override PartName="/ppt/notesSlides/_rels/notesSlide7.xml.rels" ContentType="application/vnd.openxmlformats-package.relationships+xml"/>
  <Override PartName="/ppt/notesSlides/_rels/notesSlide16.xml.rels" ContentType="application/vnd.openxmlformats-package.relationships+xml"/>
  <Override PartName="/ppt/notesSlides/_rels/notesSlide55.xml.rels" ContentType="application/vnd.openxmlformats-package.relationships+xml"/>
  <Override PartName="/ppt/notesSlides/_rels/notesSlide9.xml.rels" ContentType="application/vnd.openxmlformats-package.relationships+xml"/>
  <Override PartName="/ppt/notesSlides/_rels/notesSlide28.xml.rels" ContentType="application/vnd.openxmlformats-package.relationships+xml"/>
  <Override PartName="/ppt/notesSlides/_rels/notesSlide30.xml.rels" ContentType="application/vnd.openxmlformats-package.relationships+xml"/>
  <Override PartName="/ppt/notesSlides/_rels/notesSlide11.xml.rels" ContentType="application/vnd.openxmlformats-package.relationships+xml"/>
  <Override PartName="/ppt/notesSlides/_rels/notesSlide21.xml.rels" ContentType="application/vnd.openxmlformats-package.relationships+xml"/>
  <Override PartName="/ppt/notesSlides/_rels/notesSlide2.xml.rels" ContentType="application/vnd.openxmlformats-package.relationships+xml"/>
  <Override PartName="/ppt/notesSlides/_rels/notesSlide48.xml.rels" ContentType="application/vnd.openxmlformats-package.relationships+xml"/>
  <Override PartName="/ppt/notesSlides/_rels/notesSlide12.xml.rels" ContentType="application/vnd.openxmlformats-package.relationships+xml"/>
  <Override PartName="/ppt/notesSlides/_rels/notesSlide22.xml.rels" ContentType="application/vnd.openxmlformats-package.relationships+xml"/>
  <Override PartName="/ppt/notesSlides/_rels/notesSlide3.xml.rels" ContentType="application/vnd.openxmlformats-package.relationships+xml"/>
  <Override PartName="/ppt/notesSlides/_rels/notesSlide49.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27.xml.rels" ContentType="application/vnd.openxmlformats-package.relationships+xml"/>
  <Override PartName="/ppt/notesSlides/_rels/notesSlide13.xml.rels" ContentType="application/vnd.openxmlformats-package.relationships+xml"/>
  <Override PartName="/ppt/notesSlides/_rels/notesSlide54.xml.rels" ContentType="application/vnd.openxmlformats-package.relationships+xml"/>
  <Override PartName="/ppt/notesSlides/_rels/notesSlide20.xml.rels" ContentType="application/vnd.openxmlformats-package.relationships+xml"/>
  <Override PartName="/ppt/notesSlides/_rels/notesSlide57.xml.rels" ContentType="application/vnd.openxmlformats-package.relationships+xml"/>
  <Override PartName="/ppt/notesSlides/_rels/notesSlide24.xml.rels" ContentType="application/vnd.openxmlformats-package.relationships+xml"/>
  <Override PartName="/ppt/notesSlides/_rels/notesSlide5.xml.rels" ContentType="application/vnd.openxmlformats-package.relationships+xml"/>
  <Override PartName="/ppt/notesSlides/_rels/notesSlide14.xml.rels" ContentType="application/vnd.openxmlformats-package.relationships+xml"/>
  <Override PartName="/ppt/notesSlides/_rels/notesSlide4.xml.rels" ContentType="application/vnd.openxmlformats-package.relationships+xml"/>
  <Override PartName="/ppt/notesSlides/_rels/notesSlide23.xml.rels" ContentType="application/vnd.openxmlformats-package.relationships+xml"/>
  <Override PartName="/ppt/notesSlides/_rels/notesSlide56.xml.rels" ContentType="application/vnd.openxmlformats-package.relationships+xml"/>
  <Override PartName="/ppt/notesSlides/_rels/notesSlide29.xml.rels" ContentType="application/vnd.openxmlformats-package.relationships+xml"/>
  <Override PartName="/ppt/notesSlides/_rels/notesSlide10.xml.rels" ContentType="application/vnd.openxmlformats-package.relationships+xml"/>
  <Override PartName="/ppt/notesSlides/_rels/notesSlide47.xml.rels" ContentType="application/vnd.openxmlformats-package.relationships+xml"/>
  <Override PartName="/ppt/notesSlides/_rels/notesSlide31.xml.rels" ContentType="application/vnd.openxmlformats-package.relationships+xml"/>
  <Override PartName="/ppt/notesSlides/_rels/notesSlide32.xml.rels" ContentType="application/vnd.openxmlformats-package.relationships+xml"/>
  <Override PartName="/ppt/notesSlides/_rels/notesSlide33.xml.rels" ContentType="application/vnd.openxmlformats-package.relationships+xml"/>
  <Override PartName="/ppt/notesSlides/_rels/notesSlide34.xml.rels" ContentType="application/vnd.openxmlformats-package.relationships+xml"/>
  <Override PartName="/ppt/notesSlides/_rels/notesSlide35.xml.rels" ContentType="application/vnd.openxmlformats-package.relationships+xml"/>
  <Override PartName="/ppt/notesSlides/_rels/notesSlide36.xml.rels" ContentType="application/vnd.openxmlformats-package.relationships+xml"/>
  <Override PartName="/ppt/notesSlides/_rels/notesSlide37.xml.rels" ContentType="application/vnd.openxmlformats-package.relationships+xml"/>
  <Override PartName="/ppt/notesSlides/_rels/notesSlide38.xml.rels" ContentType="application/vnd.openxmlformats-package.relationships+xml"/>
  <Override PartName="/ppt/notesSlides/_rels/notesSlide39.xml.rels" ContentType="application/vnd.openxmlformats-package.relationships+xml"/>
  <Override PartName="/ppt/notesSlides/_rels/notesSlide40.xml.rels" ContentType="application/vnd.openxmlformats-package.relationships+xml"/>
  <Override PartName="/ppt/notesSlides/_rels/notesSlide41.xml.rels" ContentType="application/vnd.openxmlformats-package.relationships+xml"/>
  <Override PartName="/ppt/notesSlides/_rels/notesSlide42.xml.rels" ContentType="application/vnd.openxmlformats-package.relationships+xml"/>
  <Override PartName="/ppt/notesSlides/_rels/notesSlide43.xml.rels" ContentType="application/vnd.openxmlformats-package.relationships+xml"/>
  <Override PartName="/ppt/notesSlides/_rels/notesSlide44.xml.rels" ContentType="application/vnd.openxmlformats-package.relationships+xml"/>
  <Override PartName="/ppt/notesSlides/_rels/notesSlide45.xml.rels" ContentType="application/vnd.openxmlformats-package.relationships+xml"/>
  <Override PartName="/ppt/notesSlides/_rels/notesSlide46.xml.rels" ContentType="application/vnd.openxmlformats-package.relationships+xml"/>
  <Override PartName="/ppt/notesSlides/_rels/notesSlide50.xml.rels" ContentType="application/vnd.openxmlformats-package.relationships+xml"/>
  <Override PartName="/ppt/notesSlides/_rels/notesSlide51.xml.rels" ContentType="application/vnd.openxmlformats-package.relationships+xml"/>
  <Override PartName="/ppt/notesSlides/notesSlide55.xml" ContentType="application/vnd.openxmlformats-officedocument.presentationml.notesSlide+xml"/>
  <Override PartName="/ppt/notesSlides/notesSlide54.xml" ContentType="application/vnd.openxmlformats-officedocument.presentationml.notesSlide+xml"/>
  <Override PartName="/ppt/notesSlides/notesSlide2.xml" ContentType="application/vnd.openxmlformats-officedocument.presentationml.notesSlide+xml"/>
  <Override PartName="/ppt/notesSlides/notesSlide56.xml" ContentType="application/vnd.openxmlformats-officedocument.presentationml.notesSlide+xml"/>
  <Override PartName="/ppt/notesSlides/notesSlide28.xml" ContentType="application/vnd.openxmlformats-officedocument.presentationml.notesSlide+xml"/>
  <Override PartName="/ppt/notesSlides/notesSlide30.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3.xml" ContentType="application/vnd.openxmlformats-officedocument.presentationml.notesSlide+xml"/>
  <Override PartName="/ppt/notesSlides/notesSlide20.xml" ContentType="application/vnd.openxmlformats-officedocument.presentationml.notesSlide+xml"/>
  <Override PartName="/ppt/notesSlides/notesSlide57.xml" ContentType="application/vnd.openxmlformats-officedocument.presentationml.notesSlide+xml"/>
  <Override PartName="/ppt/notesSlides/notesSlide18.xml" ContentType="application/vnd.openxmlformats-officedocument.presentationml.notesSlide+xml"/>
  <Override PartName="/ppt/notesSlides/notesSlide60.xml" ContentType="application/vnd.openxmlformats-officedocument.presentationml.notesSlide+xml"/>
  <Override PartName="/ppt/notesSlides/notesSlide4.xml" ContentType="application/vnd.openxmlformats-officedocument.presentationml.notesSlide+xml"/>
  <Override PartName="/ppt/notesSlides/notesSlide21.xml" ContentType="application/vnd.openxmlformats-officedocument.presentationml.notesSlide+xml"/>
  <Override PartName="/ppt/notesSlides/notesSlide58.xml" ContentType="application/vnd.openxmlformats-officedocument.presentationml.notesSlide+xml"/>
  <Override PartName="/ppt/notesSlides/notesSlide19.xml" ContentType="application/vnd.openxmlformats-officedocument.presentationml.notesSlide+xml"/>
  <Override PartName="/ppt/notesSlides/notesSlide61.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9.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62.xml" ContentType="application/vnd.openxmlformats-officedocument.presentationml.notesSlide+xml"/>
  <Override PartName="/ppt/notesSlides/notesSlide25.xml" ContentType="application/vnd.openxmlformats-officedocument.presentationml.notesSlide+xml"/>
  <Override PartName="/ppt/notesSlides/notesSlide8.xml" ContentType="application/vnd.openxmlformats-officedocument.presentationml.notesSlide+xml"/>
  <Override PartName="/ppt/notesSlides/notesSlide22.xml" ContentType="application/vnd.openxmlformats-officedocument.presentationml.notesSlide+xml"/>
  <Override PartName="/ppt/notesSlides/notesSlide59.xml" ContentType="application/vnd.openxmlformats-officedocument.presentationml.notesSlide+xml"/>
  <Override PartName="/ppt/notesSlides/notesSlide5.xml" ContentType="application/vnd.openxmlformats-officedocument.presentationml.notesSlide+xml"/>
  <Override PartName="/ppt/notesSlides/notesSlide24.xml" ContentType="application/vnd.openxmlformats-officedocument.presentationml.notesSlide+xml"/>
  <Override PartName="/ppt/notesSlides/notesSlide7.xml" ContentType="application/vnd.openxmlformats-officedocument.presentationml.notesSlide+xml"/>
  <Override PartName="/ppt/notesSlides/notesSlide29.xml" ContentType="application/vnd.openxmlformats-officedocument.presentationml.notesSlide+xml"/>
  <Override PartName="/ppt/notesSlides/notesSlide10.xml" ContentType="application/vnd.openxmlformats-officedocument.presentationml.notesSlide+xml"/>
  <Override PartName="/ppt/notesSlides/notesSlide47.xml" ContentType="application/vnd.openxmlformats-officedocument.presentationml.notesSlide+xml"/>
  <Override PartName="/ppt/notesSlides/notesSlide11.xml" ContentType="application/vnd.openxmlformats-officedocument.presentationml.notesSlide+xml"/>
  <Override PartName="/ppt/notesSlides/notesSlide48.xml" ContentType="application/vnd.openxmlformats-officedocument.presentationml.notesSlide+xml"/>
  <Override PartName="/ppt/notesSlides/notesSlide12.xml" ContentType="application/vnd.openxmlformats-officedocument.presentationml.notesSlide+xml"/>
  <Override PartName="/ppt/notesSlides/notesSlide49.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Lst>
  <p:sldSz cx="9144000" cy="6858000"/>
  <p:notesSz cx="7099300" cy="102346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 name="PlaceHolder 1"/>
          <p:cNvSpPr>
            <a:spLocks noGrp="1"/>
          </p:cNvSpPr>
          <p:nvPr>
            <p:ph type="sldImg"/>
          </p:nvPr>
        </p:nvSpPr>
        <p:spPr>
          <a:xfrm>
            <a:off x="216000" y="812520"/>
            <a:ext cx="7127280" cy="4008960"/>
          </a:xfrm>
          <a:prstGeom prst="rect">
            <a:avLst/>
          </a:prstGeom>
          <a:noFill/>
          <a:ln w="0">
            <a:noFill/>
          </a:ln>
        </p:spPr>
        <p:txBody>
          <a:bodyPr lIns="0" rIns="0" tIns="0" bIns="0" anchor="ctr">
            <a:noAutofit/>
          </a:bodyPr>
          <a:p>
            <a:r>
              <a:rPr b="0" lang="en-US" sz="1600" strike="noStrike" u="none">
                <a:solidFill>
                  <a:schemeClr val="dk1"/>
                </a:solidFill>
                <a:effectLst/>
                <a:uFillTx/>
                <a:latin typeface="Arial"/>
              </a:rPr>
              <a:t>Click to move the slide</a:t>
            </a:r>
            <a:endParaRPr b="0" lang="en-US" sz="1600" strike="noStrike" u="none">
              <a:solidFill>
                <a:schemeClr val="dk1"/>
              </a:solidFill>
              <a:effectLst/>
              <a:uFillTx/>
              <a:latin typeface="Arial"/>
            </a:endParaRPr>
          </a:p>
        </p:txBody>
      </p:sp>
      <p:sp>
        <p:nvSpPr>
          <p:cNvPr id="59" name="PlaceHolder 2"/>
          <p:cNvSpPr>
            <a:spLocks noGrp="1"/>
          </p:cNvSpPr>
          <p:nvPr>
            <p:ph type="body"/>
          </p:nvPr>
        </p:nvSpPr>
        <p:spPr>
          <a:xfrm>
            <a:off x="756000" y="5078520"/>
            <a:ext cx="6047640" cy="4811040"/>
          </a:xfrm>
          <a:prstGeom prst="rect">
            <a:avLst/>
          </a:prstGeom>
          <a:noFill/>
          <a:ln w="0">
            <a:noFill/>
          </a:ln>
        </p:spPr>
        <p:txBody>
          <a:bodyPr lIns="0" rIns="0" tIns="0" bIns="0" anchor="t">
            <a:noAutofit/>
          </a:bodyPr>
          <a:p>
            <a:pPr indent="0">
              <a:buNone/>
            </a:pPr>
            <a:r>
              <a:rPr b="0" lang="en-US" sz="2000" strike="noStrike" u="none">
                <a:solidFill>
                  <a:srgbClr val="000000"/>
                </a:solidFill>
                <a:effectLst/>
                <a:uFillTx/>
                <a:latin typeface="Arial"/>
              </a:rPr>
              <a:t>Click to edit the notes format</a:t>
            </a:r>
            <a:endParaRPr b="0" lang="en-US" sz="2000" strike="noStrike" u="none">
              <a:solidFill>
                <a:srgbClr val="000000"/>
              </a:solidFill>
              <a:effectLst/>
              <a:uFillTx/>
              <a:latin typeface="Arial"/>
            </a:endParaRPr>
          </a:p>
        </p:txBody>
      </p:sp>
      <p:sp>
        <p:nvSpPr>
          <p:cNvPr id="60" name="PlaceHolder 3"/>
          <p:cNvSpPr>
            <a:spLocks noGrp="1"/>
          </p:cNvSpPr>
          <p:nvPr>
            <p:ph type="hdr"/>
          </p:nvPr>
        </p:nvSpPr>
        <p:spPr>
          <a:xfrm>
            <a:off x="0" y="0"/>
            <a:ext cx="3280680" cy="534240"/>
          </a:xfrm>
          <a:prstGeom prst="rect">
            <a:avLst/>
          </a:prstGeom>
          <a:noFill/>
          <a:ln w="0">
            <a:noFill/>
          </a:ln>
        </p:spPr>
        <p:txBody>
          <a:bodyPr lIns="0" rIns="0" tIns="0" bIns="0" anchor="t">
            <a:noAutofit/>
          </a:bodyPr>
          <a:p>
            <a:pPr indent="0">
              <a:buNone/>
            </a:pPr>
            <a:r>
              <a:rPr b="0" lang="en-US" sz="1400" strike="noStrike" u="none">
                <a:solidFill>
                  <a:srgbClr val="000000"/>
                </a:solidFill>
                <a:effectLst/>
                <a:uFillTx/>
                <a:latin typeface="Times New Roman"/>
              </a:rPr>
              <a:t>&lt;header&gt;</a:t>
            </a:r>
            <a:endParaRPr b="0" lang="en-US" sz="1400" strike="noStrike" u="none">
              <a:solidFill>
                <a:srgbClr val="000000"/>
              </a:solidFill>
              <a:effectLst/>
              <a:uFillTx/>
              <a:latin typeface="Times New Roman"/>
            </a:endParaRPr>
          </a:p>
        </p:txBody>
      </p:sp>
      <p:sp>
        <p:nvSpPr>
          <p:cNvPr id="61" name="PlaceHolder 4"/>
          <p:cNvSpPr>
            <a:spLocks noGrp="1"/>
          </p:cNvSpPr>
          <p:nvPr>
            <p:ph type="dt" idx="34"/>
          </p:nvPr>
        </p:nvSpPr>
        <p:spPr>
          <a:xfrm>
            <a:off x="4278960" y="0"/>
            <a:ext cx="3280680" cy="534240"/>
          </a:xfrm>
          <a:prstGeom prst="rect">
            <a:avLst/>
          </a:prstGeom>
          <a:noFill/>
          <a:ln w="0">
            <a:noFill/>
          </a:ln>
        </p:spPr>
        <p:txBody>
          <a:bodyPr lIns="0" rIns="0" tIns="0" bIns="0" anchor="t">
            <a:noAutofit/>
          </a:bodyPr>
          <a:lstStyle>
            <a:lvl1pPr indent="0" algn="r">
              <a:buNone/>
              <a:defRPr b="0" lang="en-US" sz="1400" strike="noStrike" u="none">
                <a:solidFill>
                  <a:srgbClr val="000000"/>
                </a:solidFill>
                <a:effectLst/>
                <a:uFillTx/>
                <a:latin typeface="Times New Roman"/>
              </a:defRPr>
            </a:lvl1pPr>
          </a:lstStyle>
          <a:p>
            <a:pPr indent="0" algn="r">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62" name="PlaceHolder 5"/>
          <p:cNvSpPr>
            <a:spLocks noGrp="1"/>
          </p:cNvSpPr>
          <p:nvPr>
            <p:ph type="ftr" idx="35"/>
          </p:nvPr>
        </p:nvSpPr>
        <p:spPr>
          <a:xfrm>
            <a:off x="0" y="10157400"/>
            <a:ext cx="3280680" cy="534240"/>
          </a:xfrm>
          <a:prstGeom prst="rect">
            <a:avLst/>
          </a:prstGeom>
          <a:noFill/>
          <a:ln w="0">
            <a:noFill/>
          </a:ln>
        </p:spPr>
        <p:txBody>
          <a:bodyPr lIns="0" rIns="0" tIns="0" bIns="0" anchor="b">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63" name="PlaceHolder 6"/>
          <p:cNvSpPr>
            <a:spLocks noGrp="1"/>
          </p:cNvSpPr>
          <p:nvPr>
            <p:ph type="sldNum" idx="36"/>
          </p:nvPr>
        </p:nvSpPr>
        <p:spPr>
          <a:xfrm>
            <a:off x="4278960" y="10157400"/>
            <a:ext cx="3280680" cy="534240"/>
          </a:xfrm>
          <a:prstGeom prst="rect">
            <a:avLst/>
          </a:prstGeom>
          <a:noFill/>
          <a:ln w="0">
            <a:noFill/>
          </a:ln>
        </p:spPr>
        <p:txBody>
          <a:bodyPr lIns="0" rIns="0" tIns="0" bIns="0" anchor="b">
            <a:noAutofit/>
          </a:bodyPr>
          <a:lstStyle>
            <a:lvl1pPr indent="0" algn="r">
              <a:buNone/>
              <a:defRPr b="0" lang="en-US" sz="1400" strike="noStrike" u="none">
                <a:solidFill>
                  <a:srgbClr val="000000"/>
                </a:solidFill>
                <a:effectLst/>
                <a:uFillTx/>
                <a:latin typeface="Times New Roman"/>
              </a:defRPr>
            </a:lvl1pPr>
          </a:lstStyle>
          <a:p>
            <a:pPr indent="0" algn="r">
              <a:buNone/>
            </a:pPr>
            <a:fld id="{3763B49E-6466-468C-B6DB-495E3152F6D7}" type="slidenum">
              <a:rPr b="0" lang="en-US" sz="1400" strike="noStrike" u="none">
                <a:solidFill>
                  <a:srgbClr val="000000"/>
                </a:solidFill>
                <a:effectLst/>
                <a:uFillTx/>
                <a:latin typeface="Times New Roman"/>
              </a:rPr>
              <a:t>&lt;number&gt;</a:t>
            </a:fld>
            <a:endParaRPr b="0" lang="en-US" sz="1400" strike="noStrike" u="none">
              <a:solidFill>
                <a:srgbClr val="000000"/>
              </a:solidFill>
              <a:effectLst/>
              <a:uFillTx/>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40.xml.rels><?xml version="1.0" encoding="UTF-8"?>
<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
</Relationships>
</file>

<file path=ppt/notesSlides/_rels/notesSlide41.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
</Relationships>
</file>

<file path=ppt/notesSlides/_rels/notesSlide42.xml.rels><?xml version="1.0" encoding="UTF-8"?>
<Relationships xmlns="http://schemas.openxmlformats.org/package/2006/relationships"><Relationship Id="rId1" Type="http://schemas.openxmlformats.org/officeDocument/2006/relationships/slide" Target="../slides/slide42.xml"/><Relationship Id="rId2" Type="http://schemas.openxmlformats.org/officeDocument/2006/relationships/notesMaster" Target="../notesMasters/notesMaster1.xml"/>
</Relationships>
</file>

<file path=ppt/notesSlides/_rels/notesSlide43.xml.rels><?xml version="1.0" encoding="UTF-8"?>
<Relationships xmlns="http://schemas.openxmlformats.org/package/2006/relationships"><Relationship Id="rId1" Type="http://schemas.openxmlformats.org/officeDocument/2006/relationships/slide" Target="../slides/slide43.xml"/><Relationship Id="rId2" Type="http://schemas.openxmlformats.org/officeDocument/2006/relationships/notesMaster" Target="../notesMasters/notesMaster1.xml"/>
</Relationships>
</file>

<file path=ppt/notesSlides/_rels/notesSlide44.xml.rels><?xml version="1.0" encoding="UTF-8"?>
<Relationships xmlns="http://schemas.openxmlformats.org/package/2006/relationships"><Relationship Id="rId1" Type="http://schemas.openxmlformats.org/officeDocument/2006/relationships/slide" Target="../slides/slide44.xml"/><Relationship Id="rId2" Type="http://schemas.openxmlformats.org/officeDocument/2006/relationships/notesMaster" Target="../notesMasters/notesMaster1.xml"/>
</Relationships>
</file>

<file path=ppt/notesSlides/_rels/notesSlide45.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
</Relationships>
</file>

<file path=ppt/notesSlides/_rels/notesSlide46.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
</Relationships>
</file>

<file path=ppt/notesSlides/_rels/notesSlide47.xml.rels><?xml version="1.0" encoding="UTF-8"?>
<Relationships xmlns="http://schemas.openxmlformats.org/package/2006/relationships"><Relationship Id="rId1" Type="http://schemas.openxmlformats.org/officeDocument/2006/relationships/slide" Target="../slides/slide47.xml"/><Relationship Id="rId2" Type="http://schemas.openxmlformats.org/officeDocument/2006/relationships/notesMaster" Target="../notesMasters/notesMaster1.xml"/>
</Relationships>
</file>

<file path=ppt/notesSlides/_rels/notesSlide48.xml.rels><?xml version="1.0" encoding="UTF-8"?>
<Relationships xmlns="http://schemas.openxmlformats.org/package/2006/relationships"><Relationship Id="rId1" Type="http://schemas.openxmlformats.org/officeDocument/2006/relationships/slide" Target="../slides/slide48.xml"/><Relationship Id="rId2" Type="http://schemas.openxmlformats.org/officeDocument/2006/relationships/notesMaster" Target="../notesMasters/notesMaster1.xml"/>
</Relationships>
</file>

<file path=ppt/notesSlides/_rels/notesSlide49.xml.rels><?xml version="1.0" encoding="UTF-8"?>
<Relationships xmlns="http://schemas.openxmlformats.org/package/2006/relationships"><Relationship Id="rId1" Type="http://schemas.openxmlformats.org/officeDocument/2006/relationships/slide" Target="../slides/slide49.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50.xml.rels><?xml version="1.0" encoding="UTF-8"?>
<Relationships xmlns="http://schemas.openxmlformats.org/package/2006/relationships"><Relationship Id="rId1" Type="http://schemas.openxmlformats.org/officeDocument/2006/relationships/slide" Target="../slides/slide50.xml"/><Relationship Id="rId2" Type="http://schemas.openxmlformats.org/officeDocument/2006/relationships/notesMaster" Target="../notesMasters/notesMaster1.xml"/>
</Relationships>
</file>

<file path=ppt/notesSlides/_rels/notesSlide51.xml.rels><?xml version="1.0" encoding="UTF-8"?>
<Relationships xmlns="http://schemas.openxmlformats.org/package/2006/relationships"><Relationship Id="rId1" Type="http://schemas.openxmlformats.org/officeDocument/2006/relationships/slide" Target="../slides/slide51.xml"/><Relationship Id="rId2" Type="http://schemas.openxmlformats.org/officeDocument/2006/relationships/notesMaster" Target="../notesMasters/notesMaster1.xml"/>
</Relationships>
</file>

<file path=ppt/notesSlides/_rels/notesSlide52.xml.rels><?xml version="1.0" encoding="UTF-8"?>
<Relationships xmlns="http://schemas.openxmlformats.org/package/2006/relationships"><Relationship Id="rId1" Type="http://schemas.openxmlformats.org/officeDocument/2006/relationships/slide" Target="../slides/slide52.xml"/><Relationship Id="rId2" Type="http://schemas.openxmlformats.org/officeDocument/2006/relationships/notesMaster" Target="../notesMasters/notesMaster1.xml"/>
</Relationships>
</file>

<file path=ppt/notesSlides/_rels/notesSlide5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
</Relationships>
</file>

<file path=ppt/notesSlides/_rels/notesSlide54.xml.rels><?xml version="1.0" encoding="UTF-8"?>
<Relationships xmlns="http://schemas.openxmlformats.org/package/2006/relationships"><Relationship Id="rId1" Type="http://schemas.openxmlformats.org/officeDocument/2006/relationships/slide" Target="../slides/slide54.xml"/><Relationship Id="rId2" Type="http://schemas.openxmlformats.org/officeDocument/2006/relationships/notesMaster" Target="../notesMasters/notesMaster1.xml"/>
</Relationships>
</file>

<file path=ppt/notesSlides/_rels/notesSlide55.xml.rels><?xml version="1.0" encoding="UTF-8"?>
<Relationships xmlns="http://schemas.openxmlformats.org/package/2006/relationships"><Relationship Id="rId1" Type="http://schemas.openxmlformats.org/officeDocument/2006/relationships/slide" Target="../slides/slide55.xml"/><Relationship Id="rId2" Type="http://schemas.openxmlformats.org/officeDocument/2006/relationships/notesMaster" Target="../notesMasters/notesMaster1.xml"/>
</Relationships>
</file>

<file path=ppt/notesSlides/_rels/notesSlide56.xml.rels><?xml version="1.0" encoding="UTF-8"?>
<Relationships xmlns="http://schemas.openxmlformats.org/package/2006/relationships"><Relationship Id="rId1" Type="http://schemas.openxmlformats.org/officeDocument/2006/relationships/slide" Target="../slides/slide56.xml"/><Relationship Id="rId2" Type="http://schemas.openxmlformats.org/officeDocument/2006/relationships/notesMaster" Target="../notesMasters/notesMaster1.xml"/>
</Relationships>
</file>

<file path=ppt/notesSlides/_rels/notesSlide57.xml.rels><?xml version="1.0" encoding="UTF-8"?>
<Relationships xmlns="http://schemas.openxmlformats.org/package/2006/relationships"><Relationship Id="rId1" Type="http://schemas.openxmlformats.org/officeDocument/2006/relationships/slide" Target="../slides/slide57.xml"/><Relationship Id="rId2" Type="http://schemas.openxmlformats.org/officeDocument/2006/relationships/notesMaster" Target="../notesMasters/notesMaster1.xml"/>
</Relationships>
</file>

<file path=ppt/notesSlides/_rels/notesSlide58.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
</Relationships>
</file>

<file path=ppt/notesSlides/_rels/notesSlide59.xml.rels><?xml version="1.0" encoding="UTF-8"?>
<Relationships xmlns="http://schemas.openxmlformats.org/package/2006/relationships"><Relationship Id="rId1" Type="http://schemas.openxmlformats.org/officeDocument/2006/relationships/slide" Target="../slides/slide59.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60.xml.rels><?xml version="1.0" encoding="UTF-8"?>
<Relationships xmlns="http://schemas.openxmlformats.org/package/2006/relationships"><Relationship Id="rId1" Type="http://schemas.openxmlformats.org/officeDocument/2006/relationships/slide" Target="../slides/slide60.xml"/><Relationship Id="rId2" Type="http://schemas.openxmlformats.org/officeDocument/2006/relationships/notesMaster" Target="../notesMasters/notesMaster1.xml"/>
</Relationships>
</file>

<file path=ppt/notesSlides/_rels/notesSlide61.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
</Relationships>
</file>

<file path=ppt/notesSlides/_rels/notesSlide62.xml.rels><?xml version="1.0" encoding="UTF-8"?>
<Relationships xmlns="http://schemas.openxmlformats.org/package/2006/relationships"><Relationship Id="rId1" Type="http://schemas.openxmlformats.org/officeDocument/2006/relationships/slide" Target="../slides/slide62.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5" name="PlaceHolder 1"/>
          <p:cNvSpPr>
            <a:spLocks noGrp="1"/>
          </p:cNvSpPr>
          <p:nvPr>
            <p:ph type="sldImg"/>
          </p:nvPr>
        </p:nvSpPr>
        <p:spPr>
          <a:xfrm>
            <a:off x="992160" y="768240"/>
            <a:ext cx="5114520" cy="3836520"/>
          </a:xfrm>
          <a:prstGeom prst="rect">
            <a:avLst/>
          </a:prstGeom>
          <a:ln w="0">
            <a:noFill/>
          </a:ln>
        </p:spPr>
      </p:sp>
      <p:sp>
        <p:nvSpPr>
          <p:cNvPr id="346"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47" name="PlaceHolder 3"/>
          <p:cNvSpPr>
            <a:spLocks noGrp="1"/>
          </p:cNvSpPr>
          <p:nvPr>
            <p:ph type="sldNum" idx="45"/>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6E581804-4BD2-4DBC-AC89-79EC25AA613F}"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PlaceHolder 1"/>
          <p:cNvSpPr>
            <a:spLocks noGrp="1"/>
          </p:cNvSpPr>
          <p:nvPr>
            <p:ph type="sldImg"/>
          </p:nvPr>
        </p:nvSpPr>
        <p:spPr>
          <a:xfrm>
            <a:off x="992160" y="768240"/>
            <a:ext cx="5114520" cy="3836520"/>
          </a:xfrm>
          <a:prstGeom prst="rect">
            <a:avLst/>
          </a:prstGeom>
          <a:ln w="0">
            <a:noFill/>
          </a:ln>
        </p:spPr>
      </p:sp>
      <p:sp>
        <p:nvSpPr>
          <p:cNvPr id="349"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50" name="PlaceHolder 3"/>
          <p:cNvSpPr>
            <a:spLocks noGrp="1"/>
          </p:cNvSpPr>
          <p:nvPr>
            <p:ph type="sldNum" idx="46"/>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7268310F-335A-4859-AF56-285047101CCE}"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PlaceHolder 1"/>
          <p:cNvSpPr>
            <a:spLocks noGrp="1"/>
          </p:cNvSpPr>
          <p:nvPr>
            <p:ph type="sldImg"/>
          </p:nvPr>
        </p:nvSpPr>
        <p:spPr>
          <a:xfrm>
            <a:off x="992160" y="768240"/>
            <a:ext cx="5114520" cy="3836520"/>
          </a:xfrm>
          <a:prstGeom prst="rect">
            <a:avLst/>
          </a:prstGeom>
          <a:ln w="0">
            <a:noFill/>
          </a:ln>
        </p:spPr>
      </p:sp>
      <p:sp>
        <p:nvSpPr>
          <p:cNvPr id="352"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53" name="PlaceHolder 3"/>
          <p:cNvSpPr>
            <a:spLocks noGrp="1"/>
          </p:cNvSpPr>
          <p:nvPr>
            <p:ph type="sldNum" idx="47"/>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EA804AE3-B1FD-4BE9-9EB4-9BC2EC44A78B}"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PlaceHolder 1"/>
          <p:cNvSpPr>
            <a:spLocks noGrp="1"/>
          </p:cNvSpPr>
          <p:nvPr>
            <p:ph type="sldImg"/>
          </p:nvPr>
        </p:nvSpPr>
        <p:spPr>
          <a:xfrm>
            <a:off x="992160" y="768240"/>
            <a:ext cx="5114520" cy="3836520"/>
          </a:xfrm>
          <a:prstGeom prst="rect">
            <a:avLst/>
          </a:prstGeom>
          <a:ln w="0">
            <a:noFill/>
          </a:ln>
        </p:spPr>
      </p:sp>
      <p:sp>
        <p:nvSpPr>
          <p:cNvPr id="355"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56" name="PlaceHolder 3"/>
          <p:cNvSpPr>
            <a:spLocks noGrp="1"/>
          </p:cNvSpPr>
          <p:nvPr>
            <p:ph type="sldNum" idx="48"/>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2772B9A1-B40E-4DC3-9889-15FC6DA31CF6}"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PlaceHolder 1"/>
          <p:cNvSpPr>
            <a:spLocks noGrp="1"/>
          </p:cNvSpPr>
          <p:nvPr>
            <p:ph type="sldImg"/>
          </p:nvPr>
        </p:nvSpPr>
        <p:spPr>
          <a:xfrm>
            <a:off x="992160" y="768240"/>
            <a:ext cx="5114520" cy="3836520"/>
          </a:xfrm>
          <a:prstGeom prst="rect">
            <a:avLst/>
          </a:prstGeom>
          <a:ln w="0">
            <a:noFill/>
          </a:ln>
        </p:spPr>
      </p:sp>
      <p:sp>
        <p:nvSpPr>
          <p:cNvPr id="358"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59" name="PlaceHolder 3"/>
          <p:cNvSpPr>
            <a:spLocks noGrp="1"/>
          </p:cNvSpPr>
          <p:nvPr>
            <p:ph type="sldNum" idx="49"/>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A71371BD-9EDC-4247-B7A8-D59E3810DFF7}"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0" name="PlaceHolder 1"/>
          <p:cNvSpPr>
            <a:spLocks noGrp="1"/>
          </p:cNvSpPr>
          <p:nvPr>
            <p:ph type="sldImg"/>
          </p:nvPr>
        </p:nvSpPr>
        <p:spPr>
          <a:xfrm>
            <a:off x="992160" y="768240"/>
            <a:ext cx="5114520" cy="3836520"/>
          </a:xfrm>
          <a:prstGeom prst="rect">
            <a:avLst/>
          </a:prstGeom>
          <a:ln w="0">
            <a:noFill/>
          </a:ln>
        </p:spPr>
      </p:sp>
      <p:sp>
        <p:nvSpPr>
          <p:cNvPr id="361"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62" name="PlaceHolder 3"/>
          <p:cNvSpPr>
            <a:spLocks noGrp="1"/>
          </p:cNvSpPr>
          <p:nvPr>
            <p:ph type="sldNum" idx="50"/>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D16F362A-6985-4A53-9B93-EEAC10891375}"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3" name="PlaceHolder 1"/>
          <p:cNvSpPr>
            <a:spLocks noGrp="1"/>
          </p:cNvSpPr>
          <p:nvPr>
            <p:ph type="sldImg"/>
          </p:nvPr>
        </p:nvSpPr>
        <p:spPr>
          <a:xfrm>
            <a:off x="992160" y="768240"/>
            <a:ext cx="5114520" cy="3836520"/>
          </a:xfrm>
          <a:prstGeom prst="rect">
            <a:avLst/>
          </a:prstGeom>
          <a:ln w="0">
            <a:noFill/>
          </a:ln>
        </p:spPr>
      </p:sp>
      <p:sp>
        <p:nvSpPr>
          <p:cNvPr id="364"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65" name="PlaceHolder 3"/>
          <p:cNvSpPr>
            <a:spLocks noGrp="1"/>
          </p:cNvSpPr>
          <p:nvPr>
            <p:ph type="sldNum" idx="51"/>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779AB4B2-DA7C-4752-ACF9-E40F3EC27665}"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PlaceHolder 1"/>
          <p:cNvSpPr>
            <a:spLocks noGrp="1"/>
          </p:cNvSpPr>
          <p:nvPr>
            <p:ph type="sldImg"/>
          </p:nvPr>
        </p:nvSpPr>
        <p:spPr>
          <a:xfrm>
            <a:off x="992160" y="768240"/>
            <a:ext cx="5114520" cy="3836520"/>
          </a:xfrm>
          <a:prstGeom prst="rect">
            <a:avLst/>
          </a:prstGeom>
          <a:ln w="0">
            <a:noFill/>
          </a:ln>
        </p:spPr>
      </p:sp>
      <p:sp>
        <p:nvSpPr>
          <p:cNvPr id="367"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68" name="PlaceHolder 3"/>
          <p:cNvSpPr>
            <a:spLocks noGrp="1"/>
          </p:cNvSpPr>
          <p:nvPr>
            <p:ph type="sldNum" idx="52"/>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7DDAFD32-336A-40C2-98BE-A63F2C2AC4DC}"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PlaceHolder 1"/>
          <p:cNvSpPr>
            <a:spLocks noGrp="1"/>
          </p:cNvSpPr>
          <p:nvPr>
            <p:ph type="sldImg"/>
          </p:nvPr>
        </p:nvSpPr>
        <p:spPr>
          <a:xfrm>
            <a:off x="992160" y="768240"/>
            <a:ext cx="5114520" cy="3836520"/>
          </a:xfrm>
          <a:prstGeom prst="rect">
            <a:avLst/>
          </a:prstGeom>
          <a:ln w="0">
            <a:noFill/>
          </a:ln>
        </p:spPr>
      </p:sp>
      <p:sp>
        <p:nvSpPr>
          <p:cNvPr id="370"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71" name="PlaceHolder 3"/>
          <p:cNvSpPr>
            <a:spLocks noGrp="1"/>
          </p:cNvSpPr>
          <p:nvPr>
            <p:ph type="sldNum" idx="53"/>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8A5E8634-110D-4833-B9D6-7D9FC80E4B9A}"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2" name="PlaceHolder 1"/>
          <p:cNvSpPr>
            <a:spLocks noGrp="1"/>
          </p:cNvSpPr>
          <p:nvPr>
            <p:ph type="sldImg"/>
          </p:nvPr>
        </p:nvSpPr>
        <p:spPr>
          <a:xfrm>
            <a:off x="992160" y="768240"/>
            <a:ext cx="5114520" cy="3836520"/>
          </a:xfrm>
          <a:prstGeom prst="rect">
            <a:avLst/>
          </a:prstGeom>
          <a:ln w="0">
            <a:noFill/>
          </a:ln>
        </p:spPr>
      </p:sp>
      <p:sp>
        <p:nvSpPr>
          <p:cNvPr id="373"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74" name="PlaceHolder 3"/>
          <p:cNvSpPr>
            <a:spLocks noGrp="1"/>
          </p:cNvSpPr>
          <p:nvPr>
            <p:ph type="sldNum" idx="54"/>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7FBCE737-12B0-4169-9B1B-42AD9FCD3073}"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PlaceHolder 1"/>
          <p:cNvSpPr>
            <a:spLocks noGrp="1"/>
          </p:cNvSpPr>
          <p:nvPr>
            <p:ph type="sldImg"/>
          </p:nvPr>
        </p:nvSpPr>
        <p:spPr>
          <a:xfrm>
            <a:off x="992160" y="768240"/>
            <a:ext cx="5114520" cy="3836520"/>
          </a:xfrm>
          <a:prstGeom prst="rect">
            <a:avLst/>
          </a:prstGeom>
          <a:ln w="0">
            <a:noFill/>
          </a:ln>
        </p:spPr>
      </p:sp>
      <p:sp>
        <p:nvSpPr>
          <p:cNvPr id="322"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23" name="PlaceHolder 3"/>
          <p:cNvSpPr>
            <a:spLocks noGrp="1"/>
          </p:cNvSpPr>
          <p:nvPr>
            <p:ph type="sldNum" idx="37"/>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B2AF0BAF-C53F-44E6-8ECA-EBDF5CFA0BA0}"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5" name="PlaceHolder 1"/>
          <p:cNvSpPr>
            <a:spLocks noGrp="1"/>
          </p:cNvSpPr>
          <p:nvPr>
            <p:ph type="sldImg"/>
          </p:nvPr>
        </p:nvSpPr>
        <p:spPr>
          <a:xfrm>
            <a:off x="992160" y="768240"/>
            <a:ext cx="5114520" cy="3836520"/>
          </a:xfrm>
          <a:prstGeom prst="rect">
            <a:avLst/>
          </a:prstGeom>
          <a:ln w="0">
            <a:noFill/>
          </a:ln>
        </p:spPr>
      </p:sp>
      <p:sp>
        <p:nvSpPr>
          <p:cNvPr id="376"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77" name="PlaceHolder 3"/>
          <p:cNvSpPr>
            <a:spLocks noGrp="1"/>
          </p:cNvSpPr>
          <p:nvPr>
            <p:ph type="sldNum" idx="55"/>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28FEE729-4482-4E3E-B286-4BE5483BD876}"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8" name="PlaceHolder 1"/>
          <p:cNvSpPr>
            <a:spLocks noGrp="1"/>
          </p:cNvSpPr>
          <p:nvPr>
            <p:ph type="sldImg"/>
          </p:nvPr>
        </p:nvSpPr>
        <p:spPr>
          <a:xfrm>
            <a:off x="992160" y="768240"/>
            <a:ext cx="5114520" cy="3836520"/>
          </a:xfrm>
          <a:prstGeom prst="rect">
            <a:avLst/>
          </a:prstGeom>
          <a:ln w="0">
            <a:noFill/>
          </a:ln>
        </p:spPr>
      </p:sp>
      <p:sp>
        <p:nvSpPr>
          <p:cNvPr id="379"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80" name="PlaceHolder 3"/>
          <p:cNvSpPr>
            <a:spLocks noGrp="1"/>
          </p:cNvSpPr>
          <p:nvPr>
            <p:ph type="sldNum" idx="56"/>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018CB53F-1633-4CE7-B91D-1A8A7787CC02}"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PlaceHolder 1"/>
          <p:cNvSpPr>
            <a:spLocks noGrp="1"/>
          </p:cNvSpPr>
          <p:nvPr>
            <p:ph type="sldImg"/>
          </p:nvPr>
        </p:nvSpPr>
        <p:spPr>
          <a:xfrm>
            <a:off x="992160" y="768240"/>
            <a:ext cx="5114520" cy="3836520"/>
          </a:xfrm>
          <a:prstGeom prst="rect">
            <a:avLst/>
          </a:prstGeom>
          <a:ln w="0">
            <a:noFill/>
          </a:ln>
        </p:spPr>
      </p:sp>
      <p:sp>
        <p:nvSpPr>
          <p:cNvPr id="382"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83" name="PlaceHolder 3"/>
          <p:cNvSpPr>
            <a:spLocks noGrp="1"/>
          </p:cNvSpPr>
          <p:nvPr>
            <p:ph type="sldNum" idx="57"/>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C51E92BA-8696-4609-8C2D-4C2138A46393}"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PlaceHolder 1"/>
          <p:cNvSpPr>
            <a:spLocks noGrp="1"/>
          </p:cNvSpPr>
          <p:nvPr>
            <p:ph type="sldImg"/>
          </p:nvPr>
        </p:nvSpPr>
        <p:spPr>
          <a:xfrm>
            <a:off x="992160" y="768240"/>
            <a:ext cx="5114520" cy="3836520"/>
          </a:xfrm>
          <a:prstGeom prst="rect">
            <a:avLst/>
          </a:prstGeom>
          <a:ln w="0">
            <a:noFill/>
          </a:ln>
        </p:spPr>
      </p:sp>
      <p:sp>
        <p:nvSpPr>
          <p:cNvPr id="385"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86" name="PlaceHolder 3"/>
          <p:cNvSpPr>
            <a:spLocks noGrp="1"/>
          </p:cNvSpPr>
          <p:nvPr>
            <p:ph type="sldNum" idx="58"/>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A36A697E-0AE8-46FF-B4E7-600DDCCE6429}"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7" name="PlaceHolder 1"/>
          <p:cNvSpPr>
            <a:spLocks noGrp="1"/>
          </p:cNvSpPr>
          <p:nvPr>
            <p:ph type="sldImg"/>
          </p:nvPr>
        </p:nvSpPr>
        <p:spPr>
          <a:xfrm>
            <a:off x="992160" y="768240"/>
            <a:ext cx="5114520" cy="3836520"/>
          </a:xfrm>
          <a:prstGeom prst="rect">
            <a:avLst/>
          </a:prstGeom>
          <a:ln w="0">
            <a:noFill/>
          </a:ln>
        </p:spPr>
      </p:sp>
      <p:sp>
        <p:nvSpPr>
          <p:cNvPr id="388"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89" name="PlaceHolder 3"/>
          <p:cNvSpPr>
            <a:spLocks noGrp="1"/>
          </p:cNvSpPr>
          <p:nvPr>
            <p:ph type="sldNum" idx="59"/>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04AD5EDC-AFD4-4B18-A55A-E9834FC73E39}"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0" name="PlaceHolder 1"/>
          <p:cNvSpPr>
            <a:spLocks noGrp="1"/>
          </p:cNvSpPr>
          <p:nvPr>
            <p:ph type="sldImg"/>
          </p:nvPr>
        </p:nvSpPr>
        <p:spPr>
          <a:xfrm>
            <a:off x="992160" y="768240"/>
            <a:ext cx="5114520" cy="3836520"/>
          </a:xfrm>
          <a:prstGeom prst="rect">
            <a:avLst/>
          </a:prstGeom>
          <a:ln w="0">
            <a:noFill/>
          </a:ln>
        </p:spPr>
      </p:sp>
      <p:sp>
        <p:nvSpPr>
          <p:cNvPr id="391"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92" name="PlaceHolder 3"/>
          <p:cNvSpPr>
            <a:spLocks noGrp="1"/>
          </p:cNvSpPr>
          <p:nvPr>
            <p:ph type="sldNum" idx="60"/>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90CB5752-8C92-4BD6-A903-3CE23E14EA18}"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3" name="PlaceHolder 1"/>
          <p:cNvSpPr>
            <a:spLocks noGrp="1"/>
          </p:cNvSpPr>
          <p:nvPr>
            <p:ph type="sldImg"/>
          </p:nvPr>
        </p:nvSpPr>
        <p:spPr>
          <a:xfrm>
            <a:off x="992160" y="768240"/>
            <a:ext cx="5114520" cy="3836520"/>
          </a:xfrm>
          <a:prstGeom prst="rect">
            <a:avLst/>
          </a:prstGeom>
          <a:ln w="0">
            <a:noFill/>
          </a:ln>
        </p:spPr>
      </p:sp>
      <p:sp>
        <p:nvSpPr>
          <p:cNvPr id="394"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95" name="PlaceHolder 3"/>
          <p:cNvSpPr>
            <a:spLocks noGrp="1"/>
          </p:cNvSpPr>
          <p:nvPr>
            <p:ph type="sldNum" idx="61"/>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B5886100-9743-495C-9978-B447E32BF0CF}"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PlaceHolder 1"/>
          <p:cNvSpPr>
            <a:spLocks noGrp="1"/>
          </p:cNvSpPr>
          <p:nvPr>
            <p:ph type="sldImg"/>
          </p:nvPr>
        </p:nvSpPr>
        <p:spPr>
          <a:xfrm>
            <a:off x="992160" y="768240"/>
            <a:ext cx="5114520" cy="3836520"/>
          </a:xfrm>
          <a:prstGeom prst="rect">
            <a:avLst/>
          </a:prstGeom>
          <a:ln w="0">
            <a:noFill/>
          </a:ln>
        </p:spPr>
      </p:sp>
      <p:sp>
        <p:nvSpPr>
          <p:cNvPr id="397"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98" name="PlaceHolder 3"/>
          <p:cNvSpPr>
            <a:spLocks noGrp="1"/>
          </p:cNvSpPr>
          <p:nvPr>
            <p:ph type="sldNum" idx="62"/>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EEBF98A0-1EB0-4F40-A900-45BA0A91BE84}"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9" name="PlaceHolder 1"/>
          <p:cNvSpPr>
            <a:spLocks noGrp="1"/>
          </p:cNvSpPr>
          <p:nvPr>
            <p:ph type="sldImg"/>
          </p:nvPr>
        </p:nvSpPr>
        <p:spPr>
          <a:xfrm>
            <a:off x="992160" y="768240"/>
            <a:ext cx="5114520" cy="3836520"/>
          </a:xfrm>
          <a:prstGeom prst="rect">
            <a:avLst/>
          </a:prstGeom>
          <a:ln w="0">
            <a:noFill/>
          </a:ln>
        </p:spPr>
      </p:sp>
      <p:sp>
        <p:nvSpPr>
          <p:cNvPr id="400"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01" name="PlaceHolder 3"/>
          <p:cNvSpPr>
            <a:spLocks noGrp="1"/>
          </p:cNvSpPr>
          <p:nvPr>
            <p:ph type="sldNum" idx="63"/>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14235BF1-801F-4815-A5F8-63D11A7B4723}"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2" name="PlaceHolder 1"/>
          <p:cNvSpPr>
            <a:spLocks noGrp="1"/>
          </p:cNvSpPr>
          <p:nvPr>
            <p:ph type="sldImg"/>
          </p:nvPr>
        </p:nvSpPr>
        <p:spPr>
          <a:xfrm>
            <a:off x="992160" y="768240"/>
            <a:ext cx="5114520" cy="3836520"/>
          </a:xfrm>
          <a:prstGeom prst="rect">
            <a:avLst/>
          </a:prstGeom>
          <a:ln w="0">
            <a:noFill/>
          </a:ln>
        </p:spPr>
      </p:sp>
      <p:sp>
        <p:nvSpPr>
          <p:cNvPr id="403"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04" name="PlaceHolder 3"/>
          <p:cNvSpPr>
            <a:spLocks noGrp="1"/>
          </p:cNvSpPr>
          <p:nvPr>
            <p:ph type="sldNum" idx="64"/>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DECA5F2F-43BB-407B-9722-241DE4D12CA7}"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PlaceHolder 1"/>
          <p:cNvSpPr>
            <a:spLocks noGrp="1"/>
          </p:cNvSpPr>
          <p:nvPr>
            <p:ph type="sldImg"/>
          </p:nvPr>
        </p:nvSpPr>
        <p:spPr>
          <a:xfrm>
            <a:off x="992160" y="768240"/>
            <a:ext cx="5114520" cy="3836520"/>
          </a:xfrm>
          <a:prstGeom prst="rect">
            <a:avLst/>
          </a:prstGeom>
          <a:ln w="0">
            <a:noFill/>
          </a:ln>
        </p:spPr>
      </p:sp>
      <p:sp>
        <p:nvSpPr>
          <p:cNvPr id="325"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26" name="PlaceHolder 3"/>
          <p:cNvSpPr>
            <a:spLocks noGrp="1"/>
          </p:cNvSpPr>
          <p:nvPr>
            <p:ph type="sldNum" idx="38"/>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D414EDE2-AD61-486A-8D9D-8E176FDB0974}"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PlaceHolder 1"/>
          <p:cNvSpPr>
            <a:spLocks noGrp="1"/>
          </p:cNvSpPr>
          <p:nvPr>
            <p:ph type="sldImg"/>
          </p:nvPr>
        </p:nvSpPr>
        <p:spPr>
          <a:xfrm>
            <a:off x="992160" y="768240"/>
            <a:ext cx="5114520" cy="3836520"/>
          </a:xfrm>
          <a:prstGeom prst="rect">
            <a:avLst/>
          </a:prstGeom>
          <a:ln w="0">
            <a:noFill/>
          </a:ln>
        </p:spPr>
      </p:sp>
      <p:sp>
        <p:nvSpPr>
          <p:cNvPr id="406"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07" name="PlaceHolder 3"/>
          <p:cNvSpPr>
            <a:spLocks noGrp="1"/>
          </p:cNvSpPr>
          <p:nvPr>
            <p:ph type="sldNum" idx="65"/>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4100D36C-F79A-4274-8D70-6D8FAE11E542}"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sldImg"/>
          </p:nvPr>
        </p:nvSpPr>
        <p:spPr>
          <a:xfrm>
            <a:off x="992160" y="768240"/>
            <a:ext cx="5114520" cy="3836520"/>
          </a:xfrm>
          <a:prstGeom prst="rect">
            <a:avLst/>
          </a:prstGeom>
          <a:ln w="0">
            <a:noFill/>
          </a:ln>
        </p:spPr>
      </p:sp>
      <p:sp>
        <p:nvSpPr>
          <p:cNvPr id="409"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10" name="PlaceHolder 3"/>
          <p:cNvSpPr>
            <a:spLocks noGrp="1"/>
          </p:cNvSpPr>
          <p:nvPr>
            <p:ph type="sldNum" idx="66"/>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30D554AC-D3DE-4799-9DDD-BF7AB4D1E528}"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PlaceHolder 1"/>
          <p:cNvSpPr>
            <a:spLocks noGrp="1"/>
          </p:cNvSpPr>
          <p:nvPr>
            <p:ph type="sldImg"/>
          </p:nvPr>
        </p:nvSpPr>
        <p:spPr>
          <a:xfrm>
            <a:off x="992160" y="768240"/>
            <a:ext cx="5114520" cy="3836520"/>
          </a:xfrm>
          <a:prstGeom prst="rect">
            <a:avLst/>
          </a:prstGeom>
          <a:ln w="0">
            <a:noFill/>
          </a:ln>
        </p:spPr>
      </p:sp>
      <p:sp>
        <p:nvSpPr>
          <p:cNvPr id="412"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13" name="PlaceHolder 3"/>
          <p:cNvSpPr>
            <a:spLocks noGrp="1"/>
          </p:cNvSpPr>
          <p:nvPr>
            <p:ph type="sldNum" idx="67"/>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C3AA5F51-7C5C-41D2-9C8D-1749D6F5C914}"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sldImg"/>
          </p:nvPr>
        </p:nvSpPr>
        <p:spPr>
          <a:xfrm>
            <a:off x="992160" y="768240"/>
            <a:ext cx="5114520" cy="3836520"/>
          </a:xfrm>
          <a:prstGeom prst="rect">
            <a:avLst/>
          </a:prstGeom>
          <a:ln w="0">
            <a:noFill/>
          </a:ln>
        </p:spPr>
      </p:sp>
      <p:sp>
        <p:nvSpPr>
          <p:cNvPr id="415"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16" name="PlaceHolder 3"/>
          <p:cNvSpPr>
            <a:spLocks noGrp="1"/>
          </p:cNvSpPr>
          <p:nvPr>
            <p:ph type="sldNum" idx="68"/>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0D31AF18-847F-4614-9DC8-E1D530538F6F}"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7" name="PlaceHolder 1"/>
          <p:cNvSpPr>
            <a:spLocks noGrp="1"/>
          </p:cNvSpPr>
          <p:nvPr>
            <p:ph type="sldImg"/>
          </p:nvPr>
        </p:nvSpPr>
        <p:spPr>
          <a:xfrm>
            <a:off x="992160" y="768240"/>
            <a:ext cx="5114520" cy="3836520"/>
          </a:xfrm>
          <a:prstGeom prst="rect">
            <a:avLst/>
          </a:prstGeom>
          <a:ln w="0">
            <a:noFill/>
          </a:ln>
        </p:spPr>
      </p:sp>
      <p:sp>
        <p:nvSpPr>
          <p:cNvPr id="418"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19" name="PlaceHolder 3"/>
          <p:cNvSpPr>
            <a:spLocks noGrp="1"/>
          </p:cNvSpPr>
          <p:nvPr>
            <p:ph type="sldNum" idx="69"/>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AAF469EE-E2A3-4952-A3A3-C64E0D467186}"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sldImg"/>
          </p:nvPr>
        </p:nvSpPr>
        <p:spPr>
          <a:xfrm>
            <a:off x="992160" y="768240"/>
            <a:ext cx="5114520" cy="3836520"/>
          </a:xfrm>
          <a:prstGeom prst="rect">
            <a:avLst/>
          </a:prstGeom>
          <a:ln w="0">
            <a:noFill/>
          </a:ln>
        </p:spPr>
      </p:sp>
      <p:sp>
        <p:nvSpPr>
          <p:cNvPr id="421"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22" name="PlaceHolder 3"/>
          <p:cNvSpPr>
            <a:spLocks noGrp="1"/>
          </p:cNvSpPr>
          <p:nvPr>
            <p:ph type="sldNum" idx="70"/>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701E14DA-E588-4E61-93DB-3EF97A02B800}"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3" name="PlaceHolder 1"/>
          <p:cNvSpPr>
            <a:spLocks noGrp="1"/>
          </p:cNvSpPr>
          <p:nvPr>
            <p:ph type="sldImg"/>
          </p:nvPr>
        </p:nvSpPr>
        <p:spPr>
          <a:xfrm>
            <a:off x="992160" y="768240"/>
            <a:ext cx="5114520" cy="3836520"/>
          </a:xfrm>
          <a:prstGeom prst="rect">
            <a:avLst/>
          </a:prstGeom>
          <a:ln w="0">
            <a:noFill/>
          </a:ln>
        </p:spPr>
      </p:sp>
      <p:sp>
        <p:nvSpPr>
          <p:cNvPr id="424"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25" name="PlaceHolder 3"/>
          <p:cNvSpPr>
            <a:spLocks noGrp="1"/>
          </p:cNvSpPr>
          <p:nvPr>
            <p:ph type="sldNum" idx="71"/>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F84175C7-A160-4B38-A91C-5CCD9045B171}"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sldImg"/>
          </p:nvPr>
        </p:nvSpPr>
        <p:spPr>
          <a:xfrm>
            <a:off x="992160" y="768240"/>
            <a:ext cx="5114520" cy="3836520"/>
          </a:xfrm>
          <a:prstGeom prst="rect">
            <a:avLst/>
          </a:prstGeom>
          <a:ln w="0">
            <a:noFill/>
          </a:ln>
        </p:spPr>
      </p:sp>
      <p:sp>
        <p:nvSpPr>
          <p:cNvPr id="427"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28" name="PlaceHolder 3"/>
          <p:cNvSpPr>
            <a:spLocks noGrp="1"/>
          </p:cNvSpPr>
          <p:nvPr>
            <p:ph type="sldNum" idx="72"/>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20D545FD-90EF-4A9B-B91D-AFE0E56A9C62}"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9" name="PlaceHolder 1"/>
          <p:cNvSpPr>
            <a:spLocks noGrp="1"/>
          </p:cNvSpPr>
          <p:nvPr>
            <p:ph type="sldImg"/>
          </p:nvPr>
        </p:nvSpPr>
        <p:spPr>
          <a:xfrm>
            <a:off x="992160" y="768240"/>
            <a:ext cx="5114520" cy="3836520"/>
          </a:xfrm>
          <a:prstGeom prst="rect">
            <a:avLst/>
          </a:prstGeom>
          <a:ln w="0">
            <a:noFill/>
          </a:ln>
        </p:spPr>
      </p:sp>
      <p:sp>
        <p:nvSpPr>
          <p:cNvPr id="430"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31" name="PlaceHolder 3"/>
          <p:cNvSpPr>
            <a:spLocks noGrp="1"/>
          </p:cNvSpPr>
          <p:nvPr>
            <p:ph type="sldNum" idx="73"/>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53852793-EB6E-409E-BC22-8C9B2673B63B}"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sldImg"/>
          </p:nvPr>
        </p:nvSpPr>
        <p:spPr>
          <a:xfrm>
            <a:off x="992160" y="768240"/>
            <a:ext cx="5114520" cy="3836520"/>
          </a:xfrm>
          <a:prstGeom prst="rect">
            <a:avLst/>
          </a:prstGeom>
          <a:ln w="0">
            <a:noFill/>
          </a:ln>
        </p:spPr>
      </p:sp>
      <p:sp>
        <p:nvSpPr>
          <p:cNvPr id="433"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34" name="PlaceHolder 3"/>
          <p:cNvSpPr>
            <a:spLocks noGrp="1"/>
          </p:cNvSpPr>
          <p:nvPr>
            <p:ph type="sldNum" idx="74"/>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B65E9C7B-3F29-4902-9C6F-A00635AC1610}"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PlaceHolder 1"/>
          <p:cNvSpPr>
            <a:spLocks noGrp="1"/>
          </p:cNvSpPr>
          <p:nvPr>
            <p:ph type="sldImg"/>
          </p:nvPr>
        </p:nvSpPr>
        <p:spPr>
          <a:xfrm>
            <a:off x="992160" y="768240"/>
            <a:ext cx="5114520" cy="3836520"/>
          </a:xfrm>
          <a:prstGeom prst="rect">
            <a:avLst/>
          </a:prstGeom>
          <a:ln w="0">
            <a:noFill/>
          </a:ln>
        </p:spPr>
      </p:sp>
      <p:sp>
        <p:nvSpPr>
          <p:cNvPr id="328"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29" name="PlaceHolder 3"/>
          <p:cNvSpPr>
            <a:spLocks noGrp="1"/>
          </p:cNvSpPr>
          <p:nvPr>
            <p:ph type="sldNum" idx="39"/>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021EE1A0-3519-4C23-94D7-ECC3CEBD746A}"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5" name="PlaceHolder 1"/>
          <p:cNvSpPr>
            <a:spLocks noGrp="1"/>
          </p:cNvSpPr>
          <p:nvPr>
            <p:ph type="sldImg"/>
          </p:nvPr>
        </p:nvSpPr>
        <p:spPr>
          <a:xfrm>
            <a:off x="992160" y="768240"/>
            <a:ext cx="5114520" cy="3836520"/>
          </a:xfrm>
          <a:prstGeom prst="rect">
            <a:avLst/>
          </a:prstGeom>
          <a:ln w="0">
            <a:noFill/>
          </a:ln>
        </p:spPr>
      </p:sp>
      <p:sp>
        <p:nvSpPr>
          <p:cNvPr id="436"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37" name="PlaceHolder 3"/>
          <p:cNvSpPr>
            <a:spLocks noGrp="1"/>
          </p:cNvSpPr>
          <p:nvPr>
            <p:ph type="sldNum" idx="75"/>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3BA4FBEE-486F-4B25-985F-8F992A127E90}"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sldImg"/>
          </p:nvPr>
        </p:nvSpPr>
        <p:spPr>
          <a:xfrm>
            <a:off x="992160" y="768240"/>
            <a:ext cx="5114520" cy="3836520"/>
          </a:xfrm>
          <a:prstGeom prst="rect">
            <a:avLst/>
          </a:prstGeom>
          <a:ln w="0">
            <a:noFill/>
          </a:ln>
        </p:spPr>
      </p:sp>
      <p:sp>
        <p:nvSpPr>
          <p:cNvPr id="439"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40" name="PlaceHolder 3"/>
          <p:cNvSpPr>
            <a:spLocks noGrp="1"/>
          </p:cNvSpPr>
          <p:nvPr>
            <p:ph type="sldNum" idx="76"/>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E2E1D751-5AF8-4BE9-AE51-2E232935BD3F}"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1" name="PlaceHolder 1"/>
          <p:cNvSpPr>
            <a:spLocks noGrp="1"/>
          </p:cNvSpPr>
          <p:nvPr>
            <p:ph type="sldImg"/>
          </p:nvPr>
        </p:nvSpPr>
        <p:spPr>
          <a:xfrm>
            <a:off x="992160" y="768240"/>
            <a:ext cx="5114520" cy="3836520"/>
          </a:xfrm>
          <a:prstGeom prst="rect">
            <a:avLst/>
          </a:prstGeom>
          <a:ln w="0">
            <a:noFill/>
          </a:ln>
        </p:spPr>
      </p:sp>
      <p:sp>
        <p:nvSpPr>
          <p:cNvPr id="442"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43" name="PlaceHolder 3"/>
          <p:cNvSpPr>
            <a:spLocks noGrp="1"/>
          </p:cNvSpPr>
          <p:nvPr>
            <p:ph type="sldNum" idx="77"/>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D611CF72-F908-41CA-A18E-36A7F17D1CDA}"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sldImg"/>
          </p:nvPr>
        </p:nvSpPr>
        <p:spPr>
          <a:xfrm>
            <a:off x="992160" y="768240"/>
            <a:ext cx="5114520" cy="3836520"/>
          </a:xfrm>
          <a:prstGeom prst="rect">
            <a:avLst/>
          </a:prstGeom>
          <a:ln w="0">
            <a:noFill/>
          </a:ln>
        </p:spPr>
      </p:sp>
      <p:sp>
        <p:nvSpPr>
          <p:cNvPr id="445"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46" name="PlaceHolder 3"/>
          <p:cNvSpPr>
            <a:spLocks noGrp="1"/>
          </p:cNvSpPr>
          <p:nvPr>
            <p:ph type="sldNum" idx="78"/>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388064CD-8FCC-4663-B6A4-F1A2A7B285E2}"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7" name="PlaceHolder 1"/>
          <p:cNvSpPr>
            <a:spLocks noGrp="1"/>
          </p:cNvSpPr>
          <p:nvPr>
            <p:ph type="sldImg"/>
          </p:nvPr>
        </p:nvSpPr>
        <p:spPr>
          <a:xfrm>
            <a:off x="992160" y="768240"/>
            <a:ext cx="5114520" cy="3836520"/>
          </a:xfrm>
          <a:prstGeom prst="rect">
            <a:avLst/>
          </a:prstGeom>
          <a:ln w="0">
            <a:noFill/>
          </a:ln>
        </p:spPr>
      </p:sp>
      <p:sp>
        <p:nvSpPr>
          <p:cNvPr id="448"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49" name="PlaceHolder 3"/>
          <p:cNvSpPr>
            <a:spLocks noGrp="1"/>
          </p:cNvSpPr>
          <p:nvPr>
            <p:ph type="sldNum" idx="79"/>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E84D738B-03F5-4DE5-8F29-69FE32DEB5EA}"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sldImg"/>
          </p:nvPr>
        </p:nvSpPr>
        <p:spPr>
          <a:xfrm>
            <a:off x="992160" y="768240"/>
            <a:ext cx="5114520" cy="3836520"/>
          </a:xfrm>
          <a:prstGeom prst="rect">
            <a:avLst/>
          </a:prstGeom>
          <a:ln w="0">
            <a:noFill/>
          </a:ln>
        </p:spPr>
      </p:sp>
      <p:sp>
        <p:nvSpPr>
          <p:cNvPr id="451"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52" name="PlaceHolder 3"/>
          <p:cNvSpPr>
            <a:spLocks noGrp="1"/>
          </p:cNvSpPr>
          <p:nvPr>
            <p:ph type="sldNum" idx="80"/>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A9120A12-E394-4B8F-9195-E3A18EEE31EF}"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3" name="PlaceHolder 1"/>
          <p:cNvSpPr>
            <a:spLocks noGrp="1"/>
          </p:cNvSpPr>
          <p:nvPr>
            <p:ph type="sldImg"/>
          </p:nvPr>
        </p:nvSpPr>
        <p:spPr>
          <a:xfrm>
            <a:off x="992160" y="768240"/>
            <a:ext cx="5114520" cy="3836520"/>
          </a:xfrm>
          <a:prstGeom prst="rect">
            <a:avLst/>
          </a:prstGeom>
          <a:ln w="0">
            <a:noFill/>
          </a:ln>
        </p:spPr>
      </p:sp>
      <p:sp>
        <p:nvSpPr>
          <p:cNvPr id="454"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55" name="PlaceHolder 3"/>
          <p:cNvSpPr>
            <a:spLocks noGrp="1"/>
          </p:cNvSpPr>
          <p:nvPr>
            <p:ph type="sldNum" idx="81"/>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350B7A9F-9AF0-473B-8EC5-96B8B9162002}"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sldImg"/>
          </p:nvPr>
        </p:nvSpPr>
        <p:spPr>
          <a:xfrm>
            <a:off x="992160" y="768240"/>
            <a:ext cx="5114520" cy="3836520"/>
          </a:xfrm>
          <a:prstGeom prst="rect">
            <a:avLst/>
          </a:prstGeom>
          <a:ln w="0">
            <a:noFill/>
          </a:ln>
        </p:spPr>
      </p:sp>
      <p:sp>
        <p:nvSpPr>
          <p:cNvPr id="457"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58" name="PlaceHolder 3"/>
          <p:cNvSpPr>
            <a:spLocks noGrp="1"/>
          </p:cNvSpPr>
          <p:nvPr>
            <p:ph type="sldNum" idx="82"/>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68ECE0BB-A41D-4344-AF64-2BF899287B47}"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9" name="PlaceHolder 1"/>
          <p:cNvSpPr>
            <a:spLocks noGrp="1"/>
          </p:cNvSpPr>
          <p:nvPr>
            <p:ph type="sldImg"/>
          </p:nvPr>
        </p:nvSpPr>
        <p:spPr>
          <a:xfrm>
            <a:off x="992160" y="768240"/>
            <a:ext cx="5114520" cy="3836520"/>
          </a:xfrm>
          <a:prstGeom prst="rect">
            <a:avLst/>
          </a:prstGeom>
          <a:ln w="0">
            <a:noFill/>
          </a:ln>
        </p:spPr>
      </p:sp>
      <p:sp>
        <p:nvSpPr>
          <p:cNvPr id="460"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61" name="PlaceHolder 3"/>
          <p:cNvSpPr>
            <a:spLocks noGrp="1"/>
          </p:cNvSpPr>
          <p:nvPr>
            <p:ph type="sldNum" idx="83"/>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DC681C0A-0C15-4CB0-9D12-041302348096}"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4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sldImg"/>
          </p:nvPr>
        </p:nvSpPr>
        <p:spPr>
          <a:xfrm>
            <a:off x="992160" y="768240"/>
            <a:ext cx="5114520" cy="3836520"/>
          </a:xfrm>
          <a:prstGeom prst="rect">
            <a:avLst/>
          </a:prstGeom>
          <a:ln w="0">
            <a:noFill/>
          </a:ln>
        </p:spPr>
      </p:sp>
      <p:sp>
        <p:nvSpPr>
          <p:cNvPr id="463"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64" name="PlaceHolder 3"/>
          <p:cNvSpPr>
            <a:spLocks noGrp="1"/>
          </p:cNvSpPr>
          <p:nvPr>
            <p:ph type="sldNum" idx="84"/>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C6EB399E-8290-438A-852E-5BB3556535C3}"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0" name="PlaceHolder 1"/>
          <p:cNvSpPr>
            <a:spLocks noGrp="1"/>
          </p:cNvSpPr>
          <p:nvPr>
            <p:ph type="sldImg"/>
          </p:nvPr>
        </p:nvSpPr>
        <p:spPr>
          <a:xfrm>
            <a:off x="992160" y="768240"/>
            <a:ext cx="5114520" cy="3836520"/>
          </a:xfrm>
          <a:prstGeom prst="rect">
            <a:avLst/>
          </a:prstGeom>
          <a:ln w="0">
            <a:noFill/>
          </a:ln>
        </p:spPr>
      </p:sp>
      <p:sp>
        <p:nvSpPr>
          <p:cNvPr id="331"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32" name="PlaceHolder 3"/>
          <p:cNvSpPr>
            <a:spLocks noGrp="1"/>
          </p:cNvSpPr>
          <p:nvPr>
            <p:ph type="sldNum" idx="40"/>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F2FEE8D2-BA20-4DE1-A9C6-D382C1B47D52}"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5" name="PlaceHolder 1"/>
          <p:cNvSpPr>
            <a:spLocks noGrp="1"/>
          </p:cNvSpPr>
          <p:nvPr>
            <p:ph type="sldImg"/>
          </p:nvPr>
        </p:nvSpPr>
        <p:spPr>
          <a:xfrm>
            <a:off x="992160" y="768240"/>
            <a:ext cx="5114520" cy="3836520"/>
          </a:xfrm>
          <a:prstGeom prst="rect">
            <a:avLst/>
          </a:prstGeom>
          <a:ln w="0">
            <a:noFill/>
          </a:ln>
        </p:spPr>
      </p:sp>
      <p:sp>
        <p:nvSpPr>
          <p:cNvPr id="466"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67" name="PlaceHolder 3"/>
          <p:cNvSpPr>
            <a:spLocks noGrp="1"/>
          </p:cNvSpPr>
          <p:nvPr>
            <p:ph type="sldNum" idx="85"/>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C58F8AE1-CB38-45D3-9B19-685DDA438AE5}"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sldImg"/>
          </p:nvPr>
        </p:nvSpPr>
        <p:spPr>
          <a:xfrm>
            <a:off x="992160" y="768240"/>
            <a:ext cx="5114520" cy="3836520"/>
          </a:xfrm>
          <a:prstGeom prst="rect">
            <a:avLst/>
          </a:prstGeom>
          <a:ln w="0">
            <a:noFill/>
          </a:ln>
        </p:spPr>
      </p:sp>
      <p:sp>
        <p:nvSpPr>
          <p:cNvPr id="469"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70" name="PlaceHolder 3"/>
          <p:cNvSpPr>
            <a:spLocks noGrp="1"/>
          </p:cNvSpPr>
          <p:nvPr>
            <p:ph type="sldNum" idx="86"/>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1B6924A7-8DAD-4878-ABB0-A18E02BF3635}"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PlaceHolder 1"/>
          <p:cNvSpPr>
            <a:spLocks noGrp="1"/>
          </p:cNvSpPr>
          <p:nvPr>
            <p:ph type="sldImg"/>
          </p:nvPr>
        </p:nvSpPr>
        <p:spPr>
          <a:xfrm>
            <a:off x="992160" y="768240"/>
            <a:ext cx="5114520" cy="3836520"/>
          </a:xfrm>
          <a:prstGeom prst="rect">
            <a:avLst/>
          </a:prstGeom>
          <a:ln w="0">
            <a:noFill/>
          </a:ln>
        </p:spPr>
      </p:sp>
      <p:sp>
        <p:nvSpPr>
          <p:cNvPr id="472"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73" name="PlaceHolder 3"/>
          <p:cNvSpPr>
            <a:spLocks noGrp="1"/>
          </p:cNvSpPr>
          <p:nvPr>
            <p:ph type="sldNum" idx="87"/>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812B5196-47CE-4102-87B5-F7E384F5FB9F}"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sldImg"/>
          </p:nvPr>
        </p:nvSpPr>
        <p:spPr>
          <a:xfrm>
            <a:off x="992160" y="768240"/>
            <a:ext cx="5114520" cy="3836520"/>
          </a:xfrm>
          <a:prstGeom prst="rect">
            <a:avLst/>
          </a:prstGeom>
          <a:ln w="0">
            <a:noFill/>
          </a:ln>
        </p:spPr>
      </p:sp>
      <p:sp>
        <p:nvSpPr>
          <p:cNvPr id="475"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76" name="PlaceHolder 3"/>
          <p:cNvSpPr>
            <a:spLocks noGrp="1"/>
          </p:cNvSpPr>
          <p:nvPr>
            <p:ph type="sldNum" idx="88"/>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6E2EC1A5-8821-4B4A-A838-27452FDA2124}"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7" name="PlaceHolder 1"/>
          <p:cNvSpPr>
            <a:spLocks noGrp="1"/>
          </p:cNvSpPr>
          <p:nvPr>
            <p:ph type="sldImg"/>
          </p:nvPr>
        </p:nvSpPr>
        <p:spPr>
          <a:xfrm>
            <a:off x="992160" y="768240"/>
            <a:ext cx="5114520" cy="3836520"/>
          </a:xfrm>
          <a:prstGeom prst="rect">
            <a:avLst/>
          </a:prstGeom>
          <a:ln w="0">
            <a:noFill/>
          </a:ln>
        </p:spPr>
      </p:sp>
      <p:sp>
        <p:nvSpPr>
          <p:cNvPr id="478"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79" name="PlaceHolder 3"/>
          <p:cNvSpPr>
            <a:spLocks noGrp="1"/>
          </p:cNvSpPr>
          <p:nvPr>
            <p:ph type="sldNum" idx="89"/>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FB96C422-0ED7-4A65-B81F-38D4DF5F630F}"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sldImg"/>
          </p:nvPr>
        </p:nvSpPr>
        <p:spPr>
          <a:xfrm>
            <a:off x="992160" y="768240"/>
            <a:ext cx="5114520" cy="3836520"/>
          </a:xfrm>
          <a:prstGeom prst="rect">
            <a:avLst/>
          </a:prstGeom>
          <a:ln w="0">
            <a:noFill/>
          </a:ln>
        </p:spPr>
      </p:sp>
      <p:sp>
        <p:nvSpPr>
          <p:cNvPr id="481"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82" name="PlaceHolder 3"/>
          <p:cNvSpPr>
            <a:spLocks noGrp="1"/>
          </p:cNvSpPr>
          <p:nvPr>
            <p:ph type="sldNum" idx="90"/>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C9233829-188E-4992-AEAD-E356007291B6}"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3" name="PlaceHolder 1"/>
          <p:cNvSpPr>
            <a:spLocks noGrp="1"/>
          </p:cNvSpPr>
          <p:nvPr>
            <p:ph type="sldImg"/>
          </p:nvPr>
        </p:nvSpPr>
        <p:spPr>
          <a:xfrm>
            <a:off x="992160" y="768240"/>
            <a:ext cx="5114520" cy="3836520"/>
          </a:xfrm>
          <a:prstGeom prst="rect">
            <a:avLst/>
          </a:prstGeom>
          <a:ln w="0">
            <a:noFill/>
          </a:ln>
        </p:spPr>
      </p:sp>
      <p:sp>
        <p:nvSpPr>
          <p:cNvPr id="484"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85" name="PlaceHolder 3"/>
          <p:cNvSpPr>
            <a:spLocks noGrp="1"/>
          </p:cNvSpPr>
          <p:nvPr>
            <p:ph type="sldNum" idx="91"/>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5EB633EB-8650-4494-B41B-AE6604D4F898}"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6" name="PlaceHolder 1"/>
          <p:cNvSpPr>
            <a:spLocks noGrp="1"/>
          </p:cNvSpPr>
          <p:nvPr>
            <p:ph type="sldImg"/>
          </p:nvPr>
        </p:nvSpPr>
        <p:spPr>
          <a:xfrm>
            <a:off x="992160" y="768240"/>
            <a:ext cx="5114520" cy="3836520"/>
          </a:xfrm>
          <a:prstGeom prst="rect">
            <a:avLst/>
          </a:prstGeom>
          <a:ln w="0">
            <a:noFill/>
          </a:ln>
        </p:spPr>
      </p:sp>
      <p:sp>
        <p:nvSpPr>
          <p:cNvPr id="487"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88" name="PlaceHolder 3"/>
          <p:cNvSpPr>
            <a:spLocks noGrp="1"/>
          </p:cNvSpPr>
          <p:nvPr>
            <p:ph type="sldNum" idx="92"/>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DF6DA42D-2CA9-4CE6-B05A-1C4E9FA6EB81}"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sldImg"/>
          </p:nvPr>
        </p:nvSpPr>
        <p:spPr>
          <a:xfrm>
            <a:off x="992160" y="768240"/>
            <a:ext cx="5114520" cy="3836520"/>
          </a:xfrm>
          <a:prstGeom prst="rect">
            <a:avLst/>
          </a:prstGeom>
          <a:ln w="0">
            <a:noFill/>
          </a:ln>
        </p:spPr>
      </p:sp>
      <p:sp>
        <p:nvSpPr>
          <p:cNvPr id="490"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91" name="PlaceHolder 3"/>
          <p:cNvSpPr>
            <a:spLocks noGrp="1"/>
          </p:cNvSpPr>
          <p:nvPr>
            <p:ph type="sldNum" idx="93"/>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367706AA-7640-42E6-8369-EA5BC5DF6140}"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5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sldImg"/>
          </p:nvPr>
        </p:nvSpPr>
        <p:spPr>
          <a:xfrm>
            <a:off x="992160" y="768240"/>
            <a:ext cx="5114520" cy="3836520"/>
          </a:xfrm>
          <a:prstGeom prst="rect">
            <a:avLst/>
          </a:prstGeom>
          <a:ln w="0">
            <a:noFill/>
          </a:ln>
        </p:spPr>
      </p:sp>
      <p:sp>
        <p:nvSpPr>
          <p:cNvPr id="493"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94" name="PlaceHolder 3"/>
          <p:cNvSpPr>
            <a:spLocks noGrp="1"/>
          </p:cNvSpPr>
          <p:nvPr>
            <p:ph type="sldNum" idx="94"/>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D8D90031-7740-4A16-B48B-C78F950F0FB2}"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3" name="PlaceHolder 1"/>
          <p:cNvSpPr>
            <a:spLocks noGrp="1"/>
          </p:cNvSpPr>
          <p:nvPr>
            <p:ph type="sldImg"/>
          </p:nvPr>
        </p:nvSpPr>
        <p:spPr>
          <a:xfrm>
            <a:off x="992160" y="768240"/>
            <a:ext cx="5114520" cy="3836520"/>
          </a:xfrm>
          <a:prstGeom prst="rect">
            <a:avLst/>
          </a:prstGeom>
          <a:ln w="0">
            <a:noFill/>
          </a:ln>
        </p:spPr>
      </p:sp>
      <p:sp>
        <p:nvSpPr>
          <p:cNvPr id="334"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35" name="PlaceHolder 3"/>
          <p:cNvSpPr>
            <a:spLocks noGrp="1"/>
          </p:cNvSpPr>
          <p:nvPr>
            <p:ph type="sldNum" idx="41"/>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30A67CA5-4263-4017-8A7D-C339B4DE6DAF}"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6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sldImg"/>
          </p:nvPr>
        </p:nvSpPr>
        <p:spPr>
          <a:xfrm>
            <a:off x="992160" y="768240"/>
            <a:ext cx="5114520" cy="3836520"/>
          </a:xfrm>
          <a:prstGeom prst="rect">
            <a:avLst/>
          </a:prstGeom>
          <a:ln w="0">
            <a:noFill/>
          </a:ln>
        </p:spPr>
      </p:sp>
      <p:sp>
        <p:nvSpPr>
          <p:cNvPr id="496"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497" name="PlaceHolder 3"/>
          <p:cNvSpPr>
            <a:spLocks noGrp="1"/>
          </p:cNvSpPr>
          <p:nvPr>
            <p:ph type="sldNum" idx="95"/>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A8EF9DCA-9704-4009-8595-EB92CA37E47D}"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6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8" name="PlaceHolder 1"/>
          <p:cNvSpPr>
            <a:spLocks noGrp="1"/>
          </p:cNvSpPr>
          <p:nvPr>
            <p:ph type="sldImg"/>
          </p:nvPr>
        </p:nvSpPr>
        <p:spPr>
          <a:xfrm>
            <a:off x="992160" y="768240"/>
            <a:ext cx="5114520" cy="3836520"/>
          </a:xfrm>
          <a:prstGeom prst="rect">
            <a:avLst/>
          </a:prstGeom>
          <a:ln w="0">
            <a:noFill/>
          </a:ln>
        </p:spPr>
      </p:sp>
      <p:sp>
        <p:nvSpPr>
          <p:cNvPr id="499"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500" name="PlaceHolder 3"/>
          <p:cNvSpPr>
            <a:spLocks noGrp="1"/>
          </p:cNvSpPr>
          <p:nvPr>
            <p:ph type="sldNum" idx="96"/>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F6A5AA81-7B04-46F9-B298-117B572F391B}"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6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sldImg"/>
          </p:nvPr>
        </p:nvSpPr>
        <p:spPr>
          <a:xfrm>
            <a:off x="992160" y="768240"/>
            <a:ext cx="5114520" cy="3836520"/>
          </a:xfrm>
          <a:prstGeom prst="rect">
            <a:avLst/>
          </a:prstGeom>
          <a:ln w="0">
            <a:noFill/>
          </a:ln>
        </p:spPr>
      </p:sp>
      <p:sp>
        <p:nvSpPr>
          <p:cNvPr id="502"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503" name="PlaceHolder 3"/>
          <p:cNvSpPr>
            <a:spLocks noGrp="1"/>
          </p:cNvSpPr>
          <p:nvPr>
            <p:ph type="sldNum" idx="97"/>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DEF2B1AB-916F-4804-9DAA-DCD0802B57F7}"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6" name="PlaceHolder 1"/>
          <p:cNvSpPr>
            <a:spLocks noGrp="1"/>
          </p:cNvSpPr>
          <p:nvPr>
            <p:ph type="sldImg"/>
          </p:nvPr>
        </p:nvSpPr>
        <p:spPr>
          <a:xfrm>
            <a:off x="992160" y="768240"/>
            <a:ext cx="5114520" cy="3836520"/>
          </a:xfrm>
          <a:prstGeom prst="rect">
            <a:avLst/>
          </a:prstGeom>
          <a:ln w="0">
            <a:noFill/>
          </a:ln>
        </p:spPr>
      </p:sp>
      <p:sp>
        <p:nvSpPr>
          <p:cNvPr id="337"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38" name="PlaceHolder 3"/>
          <p:cNvSpPr>
            <a:spLocks noGrp="1"/>
          </p:cNvSpPr>
          <p:nvPr>
            <p:ph type="sldNum" idx="42"/>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3F73BE60-A2AE-4A29-9347-E951A7173385}"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9" name="PlaceHolder 1"/>
          <p:cNvSpPr>
            <a:spLocks noGrp="1"/>
          </p:cNvSpPr>
          <p:nvPr>
            <p:ph type="sldImg"/>
          </p:nvPr>
        </p:nvSpPr>
        <p:spPr>
          <a:xfrm>
            <a:off x="992160" y="768240"/>
            <a:ext cx="5114520" cy="3836520"/>
          </a:xfrm>
          <a:prstGeom prst="rect">
            <a:avLst/>
          </a:prstGeom>
          <a:ln w="0">
            <a:noFill/>
          </a:ln>
        </p:spPr>
      </p:sp>
      <p:sp>
        <p:nvSpPr>
          <p:cNvPr id="340"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41" name="PlaceHolder 3"/>
          <p:cNvSpPr>
            <a:spLocks noGrp="1"/>
          </p:cNvSpPr>
          <p:nvPr>
            <p:ph type="sldNum" idx="43"/>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AB9DD780-E820-480A-A52A-8F60604CFB84}"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PlaceHolder 1"/>
          <p:cNvSpPr>
            <a:spLocks noGrp="1"/>
          </p:cNvSpPr>
          <p:nvPr>
            <p:ph type="sldImg"/>
          </p:nvPr>
        </p:nvSpPr>
        <p:spPr>
          <a:xfrm>
            <a:off x="992160" y="768240"/>
            <a:ext cx="5114520" cy="3836520"/>
          </a:xfrm>
          <a:prstGeom prst="rect">
            <a:avLst/>
          </a:prstGeom>
          <a:ln w="0">
            <a:noFill/>
          </a:ln>
        </p:spPr>
      </p:sp>
      <p:sp>
        <p:nvSpPr>
          <p:cNvPr id="343" name="PlaceHolder 2"/>
          <p:cNvSpPr>
            <a:spLocks noGrp="1"/>
          </p:cNvSpPr>
          <p:nvPr>
            <p:ph type="body"/>
          </p:nvPr>
        </p:nvSpPr>
        <p:spPr>
          <a:xfrm>
            <a:off x="709560" y="4861080"/>
            <a:ext cx="5679720" cy="4605120"/>
          </a:xfrm>
          <a:prstGeom prst="rect">
            <a:avLst/>
          </a:prstGeom>
          <a:noFill/>
          <a:ln w="9360">
            <a:noFill/>
          </a:ln>
        </p:spPr>
        <p:txBody>
          <a:bodyPr numCol="1" spcCol="0" lIns="99000" rIns="99000" tIns="49680" bIns="49680" anchor="t">
            <a:noAutofit/>
          </a:bodyPr>
          <a:p>
            <a:pPr indent="0">
              <a:buNone/>
            </a:pPr>
            <a:endParaRPr b="0" lang="en-US" sz="1800" strike="noStrike" u="none">
              <a:solidFill>
                <a:srgbClr val="000000"/>
              </a:solidFill>
              <a:effectLst/>
              <a:uFillTx/>
              <a:latin typeface="Arial"/>
            </a:endParaRPr>
          </a:p>
        </p:txBody>
      </p:sp>
      <p:sp>
        <p:nvSpPr>
          <p:cNvPr id="344" name="PlaceHolder 3"/>
          <p:cNvSpPr>
            <a:spLocks noGrp="1"/>
          </p:cNvSpPr>
          <p:nvPr>
            <p:ph type="sldNum" idx="44"/>
          </p:nvPr>
        </p:nvSpPr>
        <p:spPr>
          <a:xfrm>
            <a:off x="4021200" y="9721800"/>
            <a:ext cx="3076200" cy="510840"/>
          </a:xfrm>
          <a:prstGeom prst="rect">
            <a:avLst/>
          </a:prstGeom>
          <a:noFill/>
          <a:ln w="9360">
            <a:noFill/>
          </a:ln>
        </p:spPr>
        <p:txBody>
          <a:bodyPr numCol="1" spcCol="0" lIns="99000" rIns="99000" tIns="49680" bIns="49680" anchor="b">
            <a:noAutofit/>
          </a:bodyPr>
          <a:lstStyle>
            <a:lvl1pPr indent="0" algn="r">
              <a:lnSpc>
                <a:spcPct val="100000"/>
              </a:lnSpc>
              <a:buNone/>
              <a:defRPr b="0" lang="en-US" sz="1300" strike="noStrike" u="none">
                <a:solidFill>
                  <a:srgbClr val="000000"/>
                </a:solidFill>
                <a:effectLst/>
                <a:uFillTx/>
                <a:latin typeface="Times New Roman"/>
              </a:defRPr>
            </a:lvl1pPr>
          </a:lstStyle>
          <a:p>
            <a:pPr indent="0" algn="r">
              <a:lnSpc>
                <a:spcPct val="100000"/>
              </a:lnSpc>
              <a:buNone/>
            </a:pPr>
            <a:fld id="{65699529-A1C1-4BFA-9AFF-E0F2E1887A9A}" type="slidenum">
              <a:rPr b="0" lang="en-US" sz="1300" strike="noStrike" u="none">
                <a:solidFill>
                  <a:srgbClr val="000000"/>
                </a:solidFill>
                <a:effectLst/>
                <a:uFillTx/>
                <a:latin typeface="Times New Roman"/>
              </a:rPr>
              <a:t>&lt;number&gt;</a:t>
            </a:fld>
            <a:endParaRPr b="0" lang="en-US" sz="1300" strike="noStrike" u="none">
              <a:solidFill>
                <a:srgbClr val="000000"/>
              </a:solidFill>
              <a:effectLst/>
              <a:uFillTx/>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685800" y="2130480"/>
            <a:ext cx="7772040" cy="146952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effectLst/>
                <a:uFillTx/>
                <a:latin typeface="Arial"/>
              </a:rPr>
              <a:t>Click to edit Master title style</a:t>
            </a:r>
            <a:endParaRPr b="0" lang="en-US" sz="4400" strike="noStrike" u="none">
              <a:solidFill>
                <a:schemeClr val="dk1"/>
              </a:solidFill>
              <a:effectLst/>
              <a:uFillTx/>
              <a:latin typeface="Arial"/>
            </a:endParaRPr>
          </a:p>
        </p:txBody>
      </p:sp>
      <p:sp>
        <p:nvSpPr>
          <p:cNvPr id="1" name="PlaceHolder 2"/>
          <p:cNvSpPr>
            <a:spLocks noGrp="1"/>
          </p:cNvSpPr>
          <p:nvPr>
            <p:ph type="dt" idx="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 name="PlaceHolder 3"/>
          <p:cNvSpPr>
            <a:spLocks noGrp="1"/>
          </p:cNvSpPr>
          <p:nvPr>
            <p:ph type="ftr" idx="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 name="PlaceHolder 4"/>
          <p:cNvSpPr>
            <a:spLocks noGrp="1"/>
          </p:cNvSpPr>
          <p:nvPr>
            <p:ph type="sldNum" idx="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8EE1B3A5-485D-4745-9448-01F205F4EA34}"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Arial"/>
              </a:rPr>
              <a:t>Click to edit the outline text format</a:t>
            </a:r>
            <a:endParaRPr b="0" lang="en-US" sz="3200" strike="noStrike" u="none">
              <a:solidFill>
                <a:schemeClr val="dk1"/>
              </a:solidFill>
              <a:effectLst/>
              <a:uFillTx/>
              <a:latin typeface="Arial"/>
            </a:endParaRPr>
          </a:p>
          <a:p>
            <a:pPr lvl="1" marL="864000" indent="-324000">
              <a:spcBef>
                <a:spcPts val="1134"/>
              </a:spcBef>
              <a:buClr>
                <a:srgbClr val="000000"/>
              </a:buClr>
              <a:buSzPct val="75000"/>
              <a:buFont typeface="Symbol" charset="2"/>
              <a:buChar char=""/>
            </a:pPr>
            <a:r>
              <a:rPr b="0" lang="en-US" sz="2400" strike="noStrike" u="none">
                <a:solidFill>
                  <a:schemeClr val="dk1"/>
                </a:solidFill>
                <a:effectLst/>
                <a:uFillTx/>
                <a:latin typeface="Arial"/>
              </a:rPr>
              <a:t>Second Outline Level</a:t>
            </a:r>
            <a:endParaRPr b="0" lang="en-US" sz="2400" strike="noStrike" u="none">
              <a:solidFill>
                <a:schemeClr val="dk1"/>
              </a:solidFill>
              <a:effectLst/>
              <a:uFillTx/>
              <a:latin typeface="Arial"/>
            </a:endParaRPr>
          </a:p>
          <a:p>
            <a:pPr lvl="2" marL="1296000" indent="-288000">
              <a:spcBef>
                <a:spcPts val="850"/>
              </a:spcBef>
              <a:buClr>
                <a:srgbClr val="000000"/>
              </a:buClr>
              <a:buSzPct val="45000"/>
              <a:buFont typeface="Wingdings" charset="2"/>
              <a:buChar char=""/>
            </a:pPr>
            <a:r>
              <a:rPr b="0" lang="en-US" sz="2000" strike="noStrike" u="none">
                <a:solidFill>
                  <a:schemeClr val="dk1"/>
                </a:solidFill>
                <a:effectLst/>
                <a:uFillTx/>
                <a:latin typeface="Arial"/>
              </a:rPr>
              <a:t>Third Outline Level</a:t>
            </a:r>
            <a:endParaRPr b="0" lang="en-US" sz="2000" strike="noStrike" u="none">
              <a:solidFill>
                <a:schemeClr val="dk1"/>
              </a:solidFill>
              <a:effectLst/>
              <a:uFillTx/>
              <a:latin typeface="Arial"/>
            </a:endParaRPr>
          </a:p>
          <a:p>
            <a:pPr lvl="3" marL="1728000" indent="-216000">
              <a:spcBef>
                <a:spcPts val="567"/>
              </a:spcBef>
              <a:buClr>
                <a:srgbClr val="000000"/>
              </a:buClr>
              <a:buSzPct val="75000"/>
              <a:buFont typeface="Symbol" charset="2"/>
              <a:buChar char=""/>
            </a:pPr>
            <a:r>
              <a:rPr b="0" lang="en-US" sz="2000" strike="noStrike" u="none">
                <a:solidFill>
                  <a:schemeClr val="dk1"/>
                </a:solidFill>
                <a:effectLst/>
                <a:uFillTx/>
                <a:latin typeface="Arial"/>
              </a:rPr>
              <a:t>Fourth Outline Level</a:t>
            </a:r>
            <a:endParaRPr b="0" lang="en-US" sz="2000" strike="noStrike" u="none">
              <a:solidFill>
                <a:schemeClr val="dk1"/>
              </a:solidFill>
              <a:effectLst/>
              <a:uFillTx/>
              <a:latin typeface="Arial"/>
            </a:endParaRPr>
          </a:p>
          <a:p>
            <a:pPr lvl="4" marL="2160000" indent="-216000">
              <a:spcBef>
                <a:spcPts val="283"/>
              </a:spcBef>
              <a:buClr>
                <a:srgbClr val="000000"/>
              </a:buClr>
              <a:buSzPct val="45000"/>
              <a:buFont typeface="Wingdings" charset="2"/>
              <a:buChar char=""/>
            </a:pPr>
            <a:r>
              <a:rPr b="0" lang="en-US" sz="2000" strike="noStrike" u="none">
                <a:solidFill>
                  <a:schemeClr val="dk1"/>
                </a:solidFill>
                <a:effectLst/>
                <a:uFillTx/>
                <a:latin typeface="Arial"/>
              </a:rPr>
              <a:t>Fifth Outline Level</a:t>
            </a:r>
            <a:endParaRPr b="0" lang="en-US" sz="2000" strike="noStrike" u="none">
              <a:solidFill>
                <a:schemeClr val="dk1"/>
              </a:solidFill>
              <a:effectLst/>
              <a:uFillTx/>
              <a:latin typeface="Arial"/>
            </a:endParaRPr>
          </a:p>
          <a:p>
            <a:pPr lvl="5" marL="2592000" indent="-216000">
              <a:spcBef>
                <a:spcPts val="283"/>
              </a:spcBef>
              <a:buClr>
                <a:srgbClr val="000000"/>
              </a:buClr>
              <a:buSzPct val="45000"/>
              <a:buFont typeface="Wingdings" charset="2"/>
              <a:buChar char=""/>
            </a:pPr>
            <a:r>
              <a:rPr b="0" lang="en-US" sz="2000" strike="noStrike" u="none">
                <a:solidFill>
                  <a:schemeClr val="dk1"/>
                </a:solidFill>
                <a:effectLst/>
                <a:uFillTx/>
                <a:latin typeface="Arial"/>
              </a:rPr>
              <a:t>Sixth Outline Level</a:t>
            </a:r>
            <a:endParaRPr b="0" lang="en-US" sz="2000" strike="noStrike" u="none">
              <a:solidFill>
                <a:schemeClr val="dk1"/>
              </a:solidFill>
              <a:effectLst/>
              <a:uFillTx/>
              <a:latin typeface="Arial"/>
            </a:endParaRPr>
          </a:p>
          <a:p>
            <a:pPr lvl="6" marL="3024000" indent="-216000">
              <a:spcBef>
                <a:spcPts val="283"/>
              </a:spcBef>
              <a:buClr>
                <a:srgbClr val="000000"/>
              </a:buClr>
              <a:buSzPct val="45000"/>
              <a:buFont typeface="Wingdings" charset="2"/>
              <a:buChar char=""/>
            </a:pPr>
            <a:r>
              <a:rPr b="0" lang="en-US" sz="2000" strike="noStrike" u="none">
                <a:solidFill>
                  <a:schemeClr val="dk1"/>
                </a:solidFill>
                <a:effectLst/>
                <a:uFillTx/>
                <a:latin typeface="Arial"/>
              </a:rPr>
              <a:t>Seventh Outline Level</a:t>
            </a:r>
            <a:endParaRPr b="0" lang="en-US" sz="2000" strike="noStrike" u="none">
              <a:solidFill>
                <a:schemeClr val="dk1"/>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bg>
      <p:bgPr>
        <a:solidFill>
          <a:schemeClr val="lt1"/>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2880"/>
            <a:ext cx="3007800" cy="1161720"/>
          </a:xfrm>
          <a:prstGeom prst="rect">
            <a:avLst/>
          </a:prstGeom>
          <a:noFill/>
          <a:ln w="0">
            <a:noFill/>
          </a:ln>
        </p:spPr>
        <p:txBody>
          <a:bodyPr numCol="1" spcCol="0" lIns="91440" rIns="91440" tIns="45720" bIns="45720" anchor="b">
            <a:noAutofit/>
          </a:bodyPr>
          <a:p>
            <a:pPr indent="0">
              <a:lnSpc>
                <a:spcPct val="100000"/>
              </a:lnSpc>
              <a:buNone/>
            </a:pPr>
            <a:r>
              <a:rPr b="1" lang="en-US" sz="2000" strike="noStrike" u="none">
                <a:solidFill>
                  <a:schemeClr val="dk2"/>
                </a:solidFill>
                <a:effectLst/>
                <a:uFillTx/>
                <a:latin typeface="Arial"/>
              </a:rPr>
              <a:t>Click to edit Master title style</a:t>
            </a:r>
            <a:endParaRPr b="0" lang="en-US" sz="2000" strike="noStrike" u="none">
              <a:solidFill>
                <a:schemeClr val="dk1"/>
              </a:solidFill>
              <a:effectLst/>
              <a:uFillTx/>
              <a:latin typeface="Arial"/>
            </a:endParaRPr>
          </a:p>
        </p:txBody>
      </p:sp>
      <p:sp>
        <p:nvSpPr>
          <p:cNvPr id="47" name="PlaceHolder 2"/>
          <p:cNvSpPr>
            <a:spLocks noGrp="1"/>
          </p:cNvSpPr>
          <p:nvPr>
            <p:ph type="body"/>
          </p:nvPr>
        </p:nvSpPr>
        <p:spPr>
          <a:xfrm>
            <a:off x="3575160" y="272880"/>
            <a:ext cx="5111280" cy="5852880"/>
          </a:xfrm>
          <a:prstGeom prst="rect">
            <a:avLst/>
          </a:prstGeom>
          <a:noFill/>
          <a:ln w="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effectLst/>
                <a:uFillTx/>
                <a:latin typeface="Arial"/>
              </a:rPr>
              <a:t>Click to edit Master text styles</a:t>
            </a:r>
            <a:endParaRPr b="0" lang="en-US" sz="3200" strike="noStrike" u="none">
              <a:solidFill>
                <a:schemeClr val="dk1"/>
              </a:solidFill>
              <a:effectLst/>
              <a:uFillTx/>
              <a:latin typeface="Arial"/>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effectLst/>
                <a:uFillTx/>
                <a:latin typeface="Arial"/>
              </a:rPr>
              <a:t>Second level</a:t>
            </a:r>
            <a:endParaRPr b="0" lang="en-US" sz="2800" strike="noStrike" u="none">
              <a:solidFill>
                <a:schemeClr val="dk1"/>
              </a:solidFill>
              <a:effectLst/>
              <a:uFillTx/>
              <a:latin typeface="Arial"/>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effectLst/>
                <a:uFillTx/>
                <a:latin typeface="Arial"/>
              </a:rPr>
              <a:t>Third level</a:t>
            </a:r>
            <a:endParaRPr b="0" lang="en-US" sz="2400" strike="noStrike" u="none">
              <a:solidFill>
                <a:schemeClr val="dk1"/>
              </a:solidFill>
              <a:effectLst/>
              <a:uFillTx/>
              <a:latin typeface="Arial"/>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effectLst/>
                <a:uFillTx/>
                <a:latin typeface="Arial"/>
              </a:rPr>
              <a:t>Fourth level</a:t>
            </a:r>
            <a:endParaRPr b="0" lang="en-US" sz="2000" strike="noStrike" u="none">
              <a:solidFill>
                <a:schemeClr val="dk1"/>
              </a:solidFill>
              <a:effectLst/>
              <a:uFillTx/>
              <a:latin typeface="Arial"/>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effectLst/>
                <a:uFillTx/>
                <a:latin typeface="Arial"/>
              </a:rPr>
              <a:t>Fifth level</a:t>
            </a:r>
            <a:endParaRPr b="0" lang="en-US" sz="2000" strike="noStrike" u="none">
              <a:solidFill>
                <a:schemeClr val="dk1"/>
              </a:solidFill>
              <a:effectLst/>
              <a:uFillTx/>
              <a:latin typeface="Arial"/>
            </a:endParaRPr>
          </a:p>
        </p:txBody>
      </p:sp>
      <p:sp>
        <p:nvSpPr>
          <p:cNvPr id="48" name="PlaceHolder 3"/>
          <p:cNvSpPr>
            <a:spLocks noGrp="1"/>
          </p:cNvSpPr>
          <p:nvPr>
            <p:ph type="body"/>
          </p:nvPr>
        </p:nvSpPr>
        <p:spPr>
          <a:xfrm>
            <a:off x="457200" y="1434960"/>
            <a:ext cx="3007800" cy="4690800"/>
          </a:xfrm>
          <a:prstGeom prst="rect">
            <a:avLst/>
          </a:prstGeom>
          <a:noFill/>
          <a:ln w="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effectLst/>
                <a:uFillTx/>
                <a:latin typeface="Arial"/>
              </a:rPr>
              <a:t>Click to edit Master text styles</a:t>
            </a:r>
            <a:endParaRPr b="0" lang="en-US" sz="1400" strike="noStrike" u="none">
              <a:solidFill>
                <a:schemeClr val="dk1"/>
              </a:solidFill>
              <a:effectLst/>
              <a:uFillTx/>
              <a:latin typeface="Arial"/>
            </a:endParaRPr>
          </a:p>
        </p:txBody>
      </p:sp>
      <p:sp>
        <p:nvSpPr>
          <p:cNvPr id="49" name="PlaceHolder 4"/>
          <p:cNvSpPr>
            <a:spLocks noGrp="1"/>
          </p:cNvSpPr>
          <p:nvPr>
            <p:ph type="dt" idx="28"/>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50" name="PlaceHolder 5"/>
          <p:cNvSpPr>
            <a:spLocks noGrp="1"/>
          </p:cNvSpPr>
          <p:nvPr>
            <p:ph type="ftr" idx="29"/>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1" name="PlaceHolder 6"/>
          <p:cNvSpPr>
            <a:spLocks noGrp="1"/>
          </p:cNvSpPr>
          <p:nvPr>
            <p:ph type="sldNum" idx="30"/>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37F893FA-C5EC-424B-AA0A-EBD010BB6FD1}"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bg>
      <p:bgPr>
        <a:solidFill>
          <a:schemeClr val="lt1"/>
        </a:solidFill>
      </p:bgPr>
    </p:bg>
    <p:spTree>
      <p:nvGrpSpPr>
        <p:cNvPr id="1" name=""/>
        <p:cNvGrpSpPr/>
        <p:nvPr/>
      </p:nvGrpSpPr>
      <p:grpSpPr>
        <a:xfrm>
          <a:off x="0" y="0"/>
          <a:ext cx="0" cy="0"/>
          <a:chOff x="0" y="0"/>
          <a:chExt cx="0" cy="0"/>
        </a:xfrm>
      </p:grpSpPr>
      <p:sp>
        <p:nvSpPr>
          <p:cNvPr id="52" name="PlaceHolder 1"/>
          <p:cNvSpPr>
            <a:spLocks noGrp="1"/>
          </p:cNvSpPr>
          <p:nvPr>
            <p:ph type="title"/>
          </p:nvPr>
        </p:nvSpPr>
        <p:spPr>
          <a:xfrm>
            <a:off x="1792440" y="4800600"/>
            <a:ext cx="5486040" cy="566280"/>
          </a:xfrm>
          <a:prstGeom prst="rect">
            <a:avLst/>
          </a:prstGeom>
          <a:noFill/>
          <a:ln w="0">
            <a:noFill/>
          </a:ln>
        </p:spPr>
        <p:txBody>
          <a:bodyPr numCol="1" spcCol="0" lIns="91440" rIns="91440" tIns="45720" bIns="45720" anchor="b">
            <a:noAutofit/>
          </a:bodyPr>
          <a:p>
            <a:pPr indent="0">
              <a:lnSpc>
                <a:spcPct val="100000"/>
              </a:lnSpc>
              <a:buNone/>
            </a:pPr>
            <a:r>
              <a:rPr b="1" lang="en-US" sz="2000" strike="noStrike" u="none">
                <a:solidFill>
                  <a:schemeClr val="dk2"/>
                </a:solidFill>
                <a:effectLst/>
                <a:uFillTx/>
                <a:latin typeface="Arial"/>
              </a:rPr>
              <a:t>Click to edit Master title style</a:t>
            </a:r>
            <a:endParaRPr b="0" lang="en-US" sz="2000" strike="noStrike" u="none">
              <a:solidFill>
                <a:schemeClr val="dk1"/>
              </a:solidFill>
              <a:effectLst/>
              <a:uFillTx/>
              <a:latin typeface="Arial"/>
            </a:endParaRPr>
          </a:p>
        </p:txBody>
      </p:sp>
      <p:sp>
        <p:nvSpPr>
          <p:cNvPr id="53" name="PlaceHolder 2"/>
          <p:cNvSpPr>
            <a:spLocks noGrp="1"/>
          </p:cNvSpPr>
          <p:nvPr>
            <p:ph type="body"/>
          </p:nvPr>
        </p:nvSpPr>
        <p:spPr>
          <a:xfrm>
            <a:off x="1792440" y="612720"/>
            <a:ext cx="5486040" cy="4114440"/>
          </a:xfrm>
          <a:prstGeom prst="rect">
            <a:avLst/>
          </a:prstGeom>
          <a:noFill/>
          <a:ln w="0">
            <a:noFill/>
          </a:ln>
        </p:spPr>
        <p:txBody>
          <a:bodyPr lIns="90000" rIns="90000" tIns="45000" bIns="45000" anchor="t">
            <a:noAutofit/>
          </a:bodyPr>
          <a:p>
            <a:pPr marL="432000" indent="-324000">
              <a:spcBef>
                <a:spcPts val="1417"/>
              </a:spcBef>
              <a:buClr>
                <a:srgbClr val="000000"/>
              </a:buClr>
              <a:buSzPct val="45000"/>
              <a:buFont typeface="Wingdings" charset="2"/>
              <a:buChar char=""/>
            </a:pPr>
            <a:r>
              <a:rPr b="0" lang="en-US" sz="3200" strike="noStrike" u="none">
                <a:solidFill>
                  <a:schemeClr val="dk1"/>
                </a:solidFill>
                <a:effectLst/>
                <a:uFillTx/>
                <a:latin typeface="Arial"/>
              </a:rPr>
              <a:t>Click to edit the outline text format</a:t>
            </a:r>
            <a:endParaRPr b="0" lang="en-US" sz="3200" strike="noStrike" u="none">
              <a:solidFill>
                <a:schemeClr val="dk1"/>
              </a:solidFill>
              <a:effectLst/>
              <a:uFillTx/>
              <a:latin typeface="Arial"/>
            </a:endParaRPr>
          </a:p>
          <a:p>
            <a:pPr lvl="1" marL="864000" indent="-324000">
              <a:spcBef>
                <a:spcPts val="1134"/>
              </a:spcBef>
              <a:buClr>
                <a:srgbClr val="000000"/>
              </a:buClr>
              <a:buSzPct val="75000"/>
              <a:buFont typeface="Symbol" charset="2"/>
              <a:buChar char=""/>
            </a:pPr>
            <a:r>
              <a:rPr b="0" lang="en-US" sz="3200" strike="noStrike" u="none">
                <a:solidFill>
                  <a:schemeClr val="dk1"/>
                </a:solidFill>
                <a:effectLst/>
                <a:uFillTx/>
                <a:latin typeface="Arial"/>
              </a:rPr>
              <a:t>Second Outline Level</a:t>
            </a:r>
            <a:endParaRPr b="0" lang="en-US" sz="3200" strike="noStrike" u="none">
              <a:solidFill>
                <a:schemeClr val="dk1"/>
              </a:solidFill>
              <a:effectLst/>
              <a:uFillTx/>
              <a:latin typeface="Arial"/>
            </a:endParaRPr>
          </a:p>
          <a:p>
            <a:pPr lvl="2" marL="1296000" indent="-288000">
              <a:spcBef>
                <a:spcPts val="850"/>
              </a:spcBef>
              <a:buClr>
                <a:srgbClr val="000000"/>
              </a:buClr>
              <a:buSzPct val="45000"/>
              <a:buFont typeface="Wingdings" charset="2"/>
              <a:buChar char=""/>
            </a:pPr>
            <a:r>
              <a:rPr b="0" lang="en-US" sz="3200" strike="noStrike" u="none">
                <a:solidFill>
                  <a:schemeClr val="dk1"/>
                </a:solidFill>
                <a:effectLst/>
                <a:uFillTx/>
                <a:latin typeface="Arial"/>
              </a:rPr>
              <a:t>Third Outline Level</a:t>
            </a:r>
            <a:endParaRPr b="0" lang="en-US" sz="3200" strike="noStrike" u="none">
              <a:solidFill>
                <a:schemeClr val="dk1"/>
              </a:solidFill>
              <a:effectLst/>
              <a:uFillTx/>
              <a:latin typeface="Arial"/>
            </a:endParaRPr>
          </a:p>
          <a:p>
            <a:pPr lvl="3" marL="1728000" indent="-216000">
              <a:spcBef>
                <a:spcPts val="567"/>
              </a:spcBef>
              <a:buClr>
                <a:srgbClr val="000000"/>
              </a:buClr>
              <a:buSzPct val="75000"/>
              <a:buFont typeface="Symbol" charset="2"/>
              <a:buChar char=""/>
            </a:pPr>
            <a:r>
              <a:rPr b="0" lang="en-US" sz="3200" strike="noStrike" u="none">
                <a:solidFill>
                  <a:schemeClr val="dk1"/>
                </a:solidFill>
                <a:effectLst/>
                <a:uFillTx/>
                <a:latin typeface="Arial"/>
              </a:rPr>
              <a:t>Fourth Outline Level</a:t>
            </a:r>
            <a:endParaRPr b="0" lang="en-US" sz="3200" strike="noStrike" u="none">
              <a:solidFill>
                <a:schemeClr val="dk1"/>
              </a:solidFill>
              <a:effectLst/>
              <a:uFillTx/>
              <a:latin typeface="Arial"/>
            </a:endParaRPr>
          </a:p>
          <a:p>
            <a:pPr lvl="4" marL="2160000" indent="-216000">
              <a:spcBef>
                <a:spcPts val="283"/>
              </a:spcBef>
              <a:buClr>
                <a:srgbClr val="000000"/>
              </a:buClr>
              <a:buSzPct val="45000"/>
              <a:buFont typeface="Wingdings" charset="2"/>
              <a:buChar char=""/>
            </a:pPr>
            <a:r>
              <a:rPr b="0" lang="en-US" sz="3200" strike="noStrike" u="none">
                <a:solidFill>
                  <a:schemeClr val="dk1"/>
                </a:solidFill>
                <a:effectLst/>
                <a:uFillTx/>
                <a:latin typeface="Arial"/>
              </a:rPr>
              <a:t>Fifth Outline Level</a:t>
            </a:r>
            <a:endParaRPr b="0" lang="en-US" sz="3200" strike="noStrike" u="none">
              <a:solidFill>
                <a:schemeClr val="dk1"/>
              </a:solidFill>
              <a:effectLst/>
              <a:uFillTx/>
              <a:latin typeface="Arial"/>
            </a:endParaRPr>
          </a:p>
          <a:p>
            <a:pPr lvl="5" marL="2592000" indent="-216000">
              <a:spcBef>
                <a:spcPts val="283"/>
              </a:spcBef>
              <a:buClr>
                <a:srgbClr val="000000"/>
              </a:buClr>
              <a:buSzPct val="45000"/>
              <a:buFont typeface="Wingdings" charset="2"/>
              <a:buChar char=""/>
            </a:pPr>
            <a:r>
              <a:rPr b="0" lang="en-US" sz="3200" strike="noStrike" u="none">
                <a:solidFill>
                  <a:schemeClr val="dk1"/>
                </a:solidFill>
                <a:effectLst/>
                <a:uFillTx/>
                <a:latin typeface="Arial"/>
              </a:rPr>
              <a:t>Sixth Outline Level</a:t>
            </a:r>
            <a:endParaRPr b="0" lang="en-US" sz="3200" strike="noStrike" u="none">
              <a:solidFill>
                <a:schemeClr val="dk1"/>
              </a:solidFill>
              <a:effectLst/>
              <a:uFillTx/>
              <a:latin typeface="Arial"/>
            </a:endParaRPr>
          </a:p>
          <a:p>
            <a:pPr lvl="6" marL="3024000" indent="-216000">
              <a:spcBef>
                <a:spcPts val="283"/>
              </a:spcBef>
              <a:buClr>
                <a:srgbClr val="000000"/>
              </a:buClr>
              <a:buSzPct val="45000"/>
              <a:buFont typeface="Wingdings" charset="2"/>
              <a:buChar char=""/>
            </a:pPr>
            <a:r>
              <a:rPr b="0" lang="en-US" sz="3200" strike="noStrike" u="none">
                <a:solidFill>
                  <a:schemeClr val="dk1"/>
                </a:solidFill>
                <a:effectLst/>
                <a:uFillTx/>
                <a:latin typeface="Arial"/>
              </a:rPr>
              <a:t>Seventh Outline Level</a:t>
            </a:r>
            <a:endParaRPr b="0" lang="en-US" sz="3200" strike="noStrike" u="none">
              <a:solidFill>
                <a:schemeClr val="dk1"/>
              </a:solidFill>
              <a:effectLst/>
              <a:uFillTx/>
              <a:latin typeface="Arial"/>
            </a:endParaRPr>
          </a:p>
        </p:txBody>
      </p:sp>
      <p:sp>
        <p:nvSpPr>
          <p:cNvPr id="54" name="PlaceHolder 3"/>
          <p:cNvSpPr>
            <a:spLocks noGrp="1"/>
          </p:cNvSpPr>
          <p:nvPr>
            <p:ph type="body"/>
          </p:nvPr>
        </p:nvSpPr>
        <p:spPr>
          <a:xfrm>
            <a:off x="1792440" y="5367240"/>
            <a:ext cx="5486040" cy="804600"/>
          </a:xfrm>
          <a:prstGeom prst="rect">
            <a:avLst/>
          </a:prstGeom>
          <a:noFill/>
          <a:ln w="0">
            <a:noFill/>
          </a:ln>
        </p:spPr>
        <p:txBody>
          <a:bodyPr numCol="1" spcCol="0" lIns="91440" rIns="91440" tIns="45720" bIns="45720" anchor="t">
            <a:noAutofit/>
          </a:bodyPr>
          <a:p>
            <a:pPr indent="0">
              <a:lnSpc>
                <a:spcPct val="100000"/>
              </a:lnSpc>
              <a:spcBef>
                <a:spcPts val="281"/>
              </a:spcBef>
              <a:buNone/>
              <a:tabLst>
                <a:tab algn="l" pos="0"/>
              </a:tabLst>
            </a:pPr>
            <a:r>
              <a:rPr b="0" lang="en-US" sz="1400" strike="noStrike" u="none">
                <a:solidFill>
                  <a:schemeClr val="dk1"/>
                </a:solidFill>
                <a:effectLst/>
                <a:uFillTx/>
                <a:latin typeface="Arial"/>
              </a:rPr>
              <a:t>Click to edit Master text styles</a:t>
            </a:r>
            <a:endParaRPr b="0" lang="en-US" sz="1400" strike="noStrike" u="none">
              <a:solidFill>
                <a:schemeClr val="dk1"/>
              </a:solidFill>
              <a:effectLst/>
              <a:uFillTx/>
              <a:latin typeface="Arial"/>
            </a:endParaRPr>
          </a:p>
        </p:txBody>
      </p:sp>
      <p:sp>
        <p:nvSpPr>
          <p:cNvPr id="55" name="PlaceHolder 4"/>
          <p:cNvSpPr>
            <a:spLocks noGrp="1"/>
          </p:cNvSpPr>
          <p:nvPr>
            <p:ph type="dt" idx="31"/>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56" name="PlaceHolder 5"/>
          <p:cNvSpPr>
            <a:spLocks noGrp="1"/>
          </p:cNvSpPr>
          <p:nvPr>
            <p:ph type="ftr" idx="32"/>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57" name="PlaceHolder 6"/>
          <p:cNvSpPr>
            <a:spLocks noGrp="1"/>
          </p:cNvSpPr>
          <p:nvPr>
            <p:ph type="sldNum" idx="33"/>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F9CCBEAD-D16A-457D-8275-E793D0B399DE}"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bg>
      <p:bgPr>
        <a:solidFill>
          <a:schemeClr val="lt1"/>
        </a:solidFill>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effectLst/>
                <a:uFillTx/>
                <a:latin typeface="Arial"/>
              </a:rPr>
              <a:t>Click to edit Master title style</a:t>
            </a:r>
            <a:endParaRPr b="0" lang="en-US" sz="4400" strike="noStrike" u="none">
              <a:solidFill>
                <a:schemeClr val="dk1"/>
              </a:solidFill>
              <a:effectLst/>
              <a:uFillTx/>
              <a:latin typeface="Arial"/>
            </a:endParaRPr>
          </a:p>
        </p:txBody>
      </p:sp>
      <p:sp>
        <p:nvSpPr>
          <p:cNvPr id="6" name="PlaceHolder 2"/>
          <p:cNvSpPr>
            <a:spLocks noGrp="1"/>
          </p:cNvSpPr>
          <p:nvPr>
            <p:ph type="body"/>
          </p:nvPr>
        </p:nvSpPr>
        <p:spPr>
          <a:xfrm>
            <a:off x="457200" y="1600200"/>
            <a:ext cx="8229240" cy="4525560"/>
          </a:xfrm>
          <a:prstGeom prst="rect">
            <a:avLst/>
          </a:prstGeom>
          <a:noFill/>
          <a:ln w="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effectLst/>
                <a:uFillTx/>
                <a:latin typeface="Arial"/>
              </a:rPr>
              <a:t>Click to edit Master text styles</a:t>
            </a:r>
            <a:endParaRPr b="0" lang="en-US" sz="3200" strike="noStrike" u="none">
              <a:solidFill>
                <a:schemeClr val="dk1"/>
              </a:solidFill>
              <a:effectLst/>
              <a:uFillTx/>
              <a:latin typeface="Arial"/>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effectLst/>
                <a:uFillTx/>
                <a:latin typeface="Arial"/>
              </a:rPr>
              <a:t>Second level</a:t>
            </a:r>
            <a:endParaRPr b="0" lang="en-US" sz="2800" strike="noStrike" u="none">
              <a:solidFill>
                <a:schemeClr val="dk1"/>
              </a:solidFill>
              <a:effectLst/>
              <a:uFillTx/>
              <a:latin typeface="Arial"/>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effectLst/>
                <a:uFillTx/>
                <a:latin typeface="Arial"/>
              </a:rPr>
              <a:t>Third level</a:t>
            </a:r>
            <a:endParaRPr b="0" lang="en-US" sz="2400" strike="noStrike" u="none">
              <a:solidFill>
                <a:schemeClr val="dk1"/>
              </a:solidFill>
              <a:effectLst/>
              <a:uFillTx/>
              <a:latin typeface="Arial"/>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effectLst/>
                <a:uFillTx/>
                <a:latin typeface="Arial"/>
              </a:rPr>
              <a:t>Fourth level</a:t>
            </a:r>
            <a:endParaRPr b="0" lang="en-US" sz="2000" strike="noStrike" u="none">
              <a:solidFill>
                <a:schemeClr val="dk1"/>
              </a:solidFill>
              <a:effectLst/>
              <a:uFillTx/>
              <a:latin typeface="Arial"/>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effectLst/>
                <a:uFillTx/>
                <a:latin typeface="Arial"/>
              </a:rPr>
              <a:t>Fifth level</a:t>
            </a:r>
            <a:endParaRPr b="0" lang="en-US" sz="2000" strike="noStrike" u="none">
              <a:solidFill>
                <a:schemeClr val="dk1"/>
              </a:solidFill>
              <a:effectLst/>
              <a:uFillTx/>
              <a:latin typeface="Arial"/>
            </a:endParaRPr>
          </a:p>
        </p:txBody>
      </p:sp>
      <p:sp>
        <p:nvSpPr>
          <p:cNvPr id="7" name="PlaceHolder 3"/>
          <p:cNvSpPr>
            <a:spLocks noGrp="1"/>
          </p:cNvSpPr>
          <p:nvPr>
            <p:ph type="dt" idx="4"/>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8" name="PlaceHolder 4"/>
          <p:cNvSpPr>
            <a:spLocks noGrp="1"/>
          </p:cNvSpPr>
          <p:nvPr>
            <p:ph type="ftr" idx="5"/>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9" name="PlaceHolder 5"/>
          <p:cNvSpPr>
            <a:spLocks noGrp="1"/>
          </p:cNvSpPr>
          <p:nvPr>
            <p:ph type="sldNum" idx="6"/>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F961F3CB-2EBA-4D1A-821D-A83057B373D7}"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bg>
      <p:bgPr>
        <a:solidFill>
          <a:schemeClr val="lt1"/>
        </a:solidFill>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6629400" y="274680"/>
            <a:ext cx="2057040" cy="5851080"/>
          </a:xfrm>
          <a:prstGeom prst="rect">
            <a:avLst/>
          </a:prstGeom>
          <a:noFill/>
          <a:ln w="0">
            <a:noFill/>
          </a:ln>
        </p:spPr>
        <p:txBody>
          <a:bodyPr numCol="1" spcCol="0" lIns="91440" rIns="91440" tIns="45720" bIns="45720" anchor="ctr" vert="eaVert">
            <a:noAutofit/>
          </a:bodyPr>
          <a:p>
            <a:pPr indent="0" algn="ctr">
              <a:lnSpc>
                <a:spcPct val="100000"/>
              </a:lnSpc>
              <a:buNone/>
            </a:pPr>
            <a:r>
              <a:rPr b="0" lang="en-US" sz="4400" strike="noStrike" u="none">
                <a:solidFill>
                  <a:schemeClr val="dk2"/>
                </a:solidFill>
                <a:effectLst/>
                <a:uFillTx/>
                <a:latin typeface="Arial"/>
              </a:rPr>
              <a:t>Click to edit Master title style</a:t>
            </a:r>
            <a:endParaRPr b="0" lang="en-US" sz="4400" strike="noStrike" u="none">
              <a:solidFill>
                <a:schemeClr val="dk1"/>
              </a:solidFill>
              <a:effectLst/>
              <a:uFillTx/>
              <a:latin typeface="Arial"/>
            </a:endParaRPr>
          </a:p>
        </p:txBody>
      </p:sp>
      <p:sp>
        <p:nvSpPr>
          <p:cNvPr id="11" name="PlaceHolder 2"/>
          <p:cNvSpPr>
            <a:spLocks noGrp="1"/>
          </p:cNvSpPr>
          <p:nvPr>
            <p:ph type="body"/>
          </p:nvPr>
        </p:nvSpPr>
        <p:spPr>
          <a:xfrm>
            <a:off x="457200" y="274680"/>
            <a:ext cx="6019560" cy="5851080"/>
          </a:xfrm>
          <a:prstGeom prst="rect">
            <a:avLst/>
          </a:prstGeom>
          <a:noFill/>
          <a:ln w="0">
            <a:noFill/>
          </a:ln>
        </p:spPr>
        <p:txBody>
          <a:bodyPr numCol="1" spcCol="0" lIns="91440" rIns="91440" tIns="45720" bIns="45720" anchor="t" vert="eaVe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effectLst/>
                <a:uFillTx/>
                <a:latin typeface="Arial"/>
              </a:rPr>
              <a:t>Click to edit Master text styles</a:t>
            </a:r>
            <a:endParaRPr b="0" lang="en-US" sz="3200" strike="noStrike" u="none">
              <a:solidFill>
                <a:schemeClr val="dk1"/>
              </a:solidFill>
              <a:effectLst/>
              <a:uFillTx/>
              <a:latin typeface="Arial"/>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effectLst/>
                <a:uFillTx/>
                <a:latin typeface="Arial"/>
              </a:rPr>
              <a:t>Second level</a:t>
            </a:r>
            <a:endParaRPr b="0" lang="en-US" sz="2800" strike="noStrike" u="none">
              <a:solidFill>
                <a:schemeClr val="dk1"/>
              </a:solidFill>
              <a:effectLst/>
              <a:uFillTx/>
              <a:latin typeface="Arial"/>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effectLst/>
                <a:uFillTx/>
                <a:latin typeface="Arial"/>
              </a:rPr>
              <a:t>Third level</a:t>
            </a:r>
            <a:endParaRPr b="0" lang="en-US" sz="2400" strike="noStrike" u="none">
              <a:solidFill>
                <a:schemeClr val="dk1"/>
              </a:solidFill>
              <a:effectLst/>
              <a:uFillTx/>
              <a:latin typeface="Arial"/>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effectLst/>
                <a:uFillTx/>
                <a:latin typeface="Arial"/>
              </a:rPr>
              <a:t>Fourth level</a:t>
            </a:r>
            <a:endParaRPr b="0" lang="en-US" sz="2000" strike="noStrike" u="none">
              <a:solidFill>
                <a:schemeClr val="dk1"/>
              </a:solidFill>
              <a:effectLst/>
              <a:uFillTx/>
              <a:latin typeface="Arial"/>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effectLst/>
                <a:uFillTx/>
                <a:latin typeface="Arial"/>
              </a:rPr>
              <a:t>Fifth level</a:t>
            </a:r>
            <a:endParaRPr b="0" lang="en-US" sz="2000" strike="noStrike" u="none">
              <a:solidFill>
                <a:schemeClr val="dk1"/>
              </a:solidFill>
              <a:effectLst/>
              <a:uFillTx/>
              <a:latin typeface="Arial"/>
            </a:endParaRPr>
          </a:p>
        </p:txBody>
      </p:sp>
      <p:sp>
        <p:nvSpPr>
          <p:cNvPr id="12" name="PlaceHolder 3"/>
          <p:cNvSpPr>
            <a:spLocks noGrp="1"/>
          </p:cNvSpPr>
          <p:nvPr>
            <p:ph type="dt" idx="7"/>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3" name="PlaceHolder 4"/>
          <p:cNvSpPr>
            <a:spLocks noGrp="1"/>
          </p:cNvSpPr>
          <p:nvPr>
            <p:ph type="ftr" idx="8"/>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4" name="PlaceHolder 5"/>
          <p:cNvSpPr>
            <a:spLocks noGrp="1"/>
          </p:cNvSpPr>
          <p:nvPr>
            <p:ph type="sldNum" idx="9"/>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8663B636-C294-4AFE-AAF4-020BB087033C}"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bg>
      <p:bgPr>
        <a:solidFill>
          <a:schemeClr val="lt1"/>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effectLst/>
                <a:uFillTx/>
                <a:latin typeface="Arial"/>
              </a:rPr>
              <a:t>Click to edit Master title style</a:t>
            </a:r>
            <a:endParaRPr b="0" lang="en-US" sz="4400" strike="noStrike" u="none">
              <a:solidFill>
                <a:schemeClr val="dk1"/>
              </a:solidFill>
              <a:effectLst/>
              <a:uFillTx/>
              <a:latin typeface="Arial"/>
            </a:endParaRPr>
          </a:p>
        </p:txBody>
      </p:sp>
      <p:sp>
        <p:nvSpPr>
          <p:cNvPr id="16" name="PlaceHolder 2"/>
          <p:cNvSpPr>
            <a:spLocks noGrp="1"/>
          </p:cNvSpPr>
          <p:nvPr>
            <p:ph type="body"/>
          </p:nvPr>
        </p:nvSpPr>
        <p:spPr>
          <a:xfrm>
            <a:off x="457200" y="1600200"/>
            <a:ext cx="8229240" cy="4525560"/>
          </a:xfrm>
          <a:prstGeom prst="rect">
            <a:avLst/>
          </a:prstGeom>
          <a:noFill/>
          <a:ln w="0">
            <a:noFill/>
          </a:ln>
        </p:spPr>
        <p:txBody>
          <a:bodyPr numCol="1" spcCol="0" lIns="91440" rIns="91440" tIns="45720" bIns="45720" anchor="t">
            <a:noAutofit/>
          </a:bodyPr>
          <a:p>
            <a:pPr marL="343080" indent="-343080">
              <a:lnSpc>
                <a:spcPct val="100000"/>
              </a:lnSpc>
              <a:spcBef>
                <a:spcPts val="641"/>
              </a:spcBef>
              <a:buClr>
                <a:srgbClr val="000000"/>
              </a:buClr>
              <a:buFont typeface="Symbol" charset="2"/>
              <a:buChar char=""/>
            </a:pPr>
            <a:r>
              <a:rPr b="0" lang="en-US" sz="3200" strike="noStrike" u="none">
                <a:solidFill>
                  <a:schemeClr val="dk1"/>
                </a:solidFill>
                <a:effectLst/>
                <a:uFillTx/>
                <a:latin typeface="Arial"/>
              </a:rPr>
              <a:t>Click to edit Master text styles</a:t>
            </a:r>
            <a:endParaRPr b="0" lang="en-US" sz="3200" strike="noStrike" u="none">
              <a:solidFill>
                <a:schemeClr val="dk1"/>
              </a:solidFill>
              <a:effectLst/>
              <a:uFillTx/>
              <a:latin typeface="Arial"/>
            </a:endParaRPr>
          </a:p>
          <a:p>
            <a:pPr lvl="1" marL="743040" indent="-285840">
              <a:lnSpc>
                <a:spcPct val="100000"/>
              </a:lnSpc>
              <a:spcBef>
                <a:spcPts val="561"/>
              </a:spcBef>
              <a:buClr>
                <a:srgbClr val="000000"/>
              </a:buClr>
              <a:buFont typeface="Symbol" charset="2"/>
              <a:buChar char=""/>
            </a:pPr>
            <a:r>
              <a:rPr b="0" lang="en-US" sz="2800" strike="noStrike" u="none">
                <a:solidFill>
                  <a:schemeClr val="dk1"/>
                </a:solidFill>
                <a:effectLst/>
                <a:uFillTx/>
                <a:latin typeface="Arial"/>
              </a:rPr>
              <a:t>Second level</a:t>
            </a:r>
            <a:endParaRPr b="0" lang="en-US" sz="2800" strike="noStrike" u="none">
              <a:solidFill>
                <a:schemeClr val="dk1"/>
              </a:solidFill>
              <a:effectLst/>
              <a:uFillTx/>
              <a:latin typeface="Arial"/>
            </a:endParaRPr>
          </a:p>
          <a:p>
            <a:pPr lvl="2" marL="1143000" indent="-228600">
              <a:lnSpc>
                <a:spcPct val="100000"/>
              </a:lnSpc>
              <a:spcBef>
                <a:spcPts val="479"/>
              </a:spcBef>
              <a:buClr>
                <a:srgbClr val="000000"/>
              </a:buClr>
              <a:buFont typeface="Symbol" charset="2"/>
              <a:buChar char=""/>
            </a:pPr>
            <a:r>
              <a:rPr b="0" lang="en-US" sz="2400" strike="noStrike" u="none">
                <a:solidFill>
                  <a:schemeClr val="dk1"/>
                </a:solidFill>
                <a:effectLst/>
                <a:uFillTx/>
                <a:latin typeface="Arial"/>
              </a:rPr>
              <a:t>Third level</a:t>
            </a:r>
            <a:endParaRPr b="0" lang="en-US" sz="2400" strike="noStrike" u="none">
              <a:solidFill>
                <a:schemeClr val="dk1"/>
              </a:solidFill>
              <a:effectLst/>
              <a:uFillTx/>
              <a:latin typeface="Arial"/>
            </a:endParaRPr>
          </a:p>
          <a:p>
            <a:pPr lvl="3" marL="1600200" indent="-228600">
              <a:lnSpc>
                <a:spcPct val="100000"/>
              </a:lnSpc>
              <a:spcBef>
                <a:spcPts val="400"/>
              </a:spcBef>
              <a:buClr>
                <a:srgbClr val="000000"/>
              </a:buClr>
              <a:buFont typeface="Symbol" charset="2"/>
              <a:buChar char=""/>
            </a:pPr>
            <a:r>
              <a:rPr b="0" lang="en-US" sz="2000" strike="noStrike" u="none">
                <a:solidFill>
                  <a:schemeClr val="dk1"/>
                </a:solidFill>
                <a:effectLst/>
                <a:uFillTx/>
                <a:latin typeface="Arial"/>
              </a:rPr>
              <a:t>Fourth level</a:t>
            </a:r>
            <a:endParaRPr b="0" lang="en-US" sz="2000" strike="noStrike" u="none">
              <a:solidFill>
                <a:schemeClr val="dk1"/>
              </a:solidFill>
              <a:effectLst/>
              <a:uFillTx/>
              <a:latin typeface="Arial"/>
            </a:endParaRPr>
          </a:p>
          <a:p>
            <a:pPr lvl="4" marL="2057400" indent="-228600">
              <a:lnSpc>
                <a:spcPct val="100000"/>
              </a:lnSpc>
              <a:spcBef>
                <a:spcPts val="400"/>
              </a:spcBef>
              <a:buClr>
                <a:srgbClr val="000000"/>
              </a:buClr>
              <a:buFont typeface="OpenSymbol"/>
              <a:buChar char="»"/>
            </a:pPr>
            <a:r>
              <a:rPr b="0" lang="en-US" sz="2000" strike="noStrike" u="none">
                <a:solidFill>
                  <a:schemeClr val="dk1"/>
                </a:solidFill>
                <a:effectLst/>
                <a:uFillTx/>
                <a:latin typeface="Arial"/>
              </a:rPr>
              <a:t>Fifth level</a:t>
            </a:r>
            <a:endParaRPr b="0" lang="en-US" sz="2000" strike="noStrike" u="none">
              <a:solidFill>
                <a:schemeClr val="dk1"/>
              </a:solidFill>
              <a:effectLst/>
              <a:uFillTx/>
              <a:latin typeface="Arial"/>
            </a:endParaRPr>
          </a:p>
        </p:txBody>
      </p:sp>
      <p:sp>
        <p:nvSpPr>
          <p:cNvPr id="17" name="PlaceHolder 3"/>
          <p:cNvSpPr>
            <a:spLocks noGrp="1"/>
          </p:cNvSpPr>
          <p:nvPr>
            <p:ph type="dt" idx="10"/>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18" name="PlaceHolder 4"/>
          <p:cNvSpPr>
            <a:spLocks noGrp="1"/>
          </p:cNvSpPr>
          <p:nvPr>
            <p:ph type="ftr" idx="11"/>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19" name="PlaceHolder 5"/>
          <p:cNvSpPr>
            <a:spLocks noGrp="1"/>
          </p:cNvSpPr>
          <p:nvPr>
            <p:ph type="sldNum" idx="12"/>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68772BD2-974F-491B-A953-ED10FCEEB727}"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722160" y="4406760"/>
            <a:ext cx="7772040" cy="1361880"/>
          </a:xfrm>
          <a:prstGeom prst="rect">
            <a:avLst/>
          </a:prstGeom>
          <a:noFill/>
          <a:ln w="0">
            <a:noFill/>
          </a:ln>
        </p:spPr>
        <p:txBody>
          <a:bodyPr numCol="1" spcCol="0" lIns="91440" rIns="91440" tIns="45720" bIns="45720" anchor="t">
            <a:noAutofit/>
          </a:bodyPr>
          <a:p>
            <a:pPr indent="0">
              <a:lnSpc>
                <a:spcPct val="100000"/>
              </a:lnSpc>
              <a:buNone/>
            </a:pPr>
            <a:r>
              <a:rPr b="1" lang="en-US" sz="4000" strike="noStrike" u="none" cap="all">
                <a:solidFill>
                  <a:schemeClr val="dk2"/>
                </a:solidFill>
                <a:effectLst/>
                <a:uFillTx/>
                <a:latin typeface="Arial"/>
              </a:rPr>
              <a:t>Click to edit Master title style</a:t>
            </a:r>
            <a:endParaRPr b="0" lang="en-US" sz="4000" strike="noStrike" u="none">
              <a:solidFill>
                <a:schemeClr val="dk1"/>
              </a:solidFill>
              <a:effectLst/>
              <a:uFillTx/>
              <a:latin typeface="Arial"/>
            </a:endParaRPr>
          </a:p>
        </p:txBody>
      </p:sp>
      <p:sp>
        <p:nvSpPr>
          <p:cNvPr id="21" name="PlaceHolder 2"/>
          <p:cNvSpPr>
            <a:spLocks noGrp="1"/>
          </p:cNvSpPr>
          <p:nvPr>
            <p:ph type="body"/>
          </p:nvPr>
        </p:nvSpPr>
        <p:spPr>
          <a:xfrm>
            <a:off x="722160" y="2906640"/>
            <a:ext cx="7772040" cy="1499760"/>
          </a:xfrm>
          <a:prstGeom prst="rect">
            <a:avLst/>
          </a:prstGeom>
          <a:noFill/>
          <a:ln w="0">
            <a:noFill/>
          </a:ln>
        </p:spPr>
        <p:txBody>
          <a:bodyPr numCol="1" spcCol="0" lIns="91440" rIns="91440" tIns="45720" bIns="45720" anchor="b">
            <a:noAutofit/>
          </a:bodyPr>
          <a:p>
            <a:pPr indent="0">
              <a:lnSpc>
                <a:spcPct val="100000"/>
              </a:lnSpc>
              <a:spcBef>
                <a:spcPts val="400"/>
              </a:spcBef>
              <a:buNone/>
              <a:tabLst>
                <a:tab algn="l" pos="0"/>
              </a:tabLst>
            </a:pPr>
            <a:r>
              <a:rPr b="0" lang="en-US" sz="2000" strike="noStrike" u="none">
                <a:solidFill>
                  <a:schemeClr val="dk1"/>
                </a:solidFill>
                <a:effectLst/>
                <a:uFillTx/>
                <a:latin typeface="Arial"/>
              </a:rPr>
              <a:t>Click to edit Master text styles</a:t>
            </a:r>
            <a:endParaRPr b="0" lang="en-US" sz="2000" strike="noStrike" u="none">
              <a:solidFill>
                <a:schemeClr val="dk1"/>
              </a:solidFill>
              <a:effectLst/>
              <a:uFillTx/>
              <a:latin typeface="Arial"/>
            </a:endParaRPr>
          </a:p>
        </p:txBody>
      </p:sp>
      <p:sp>
        <p:nvSpPr>
          <p:cNvPr id="22" name="PlaceHolder 3"/>
          <p:cNvSpPr>
            <a:spLocks noGrp="1"/>
          </p:cNvSpPr>
          <p:nvPr>
            <p:ph type="dt" idx="13"/>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3" name="PlaceHolder 4"/>
          <p:cNvSpPr>
            <a:spLocks noGrp="1"/>
          </p:cNvSpPr>
          <p:nvPr>
            <p:ph type="ftr" idx="14"/>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24" name="PlaceHolder 5"/>
          <p:cNvSpPr>
            <a:spLocks noGrp="1"/>
          </p:cNvSpPr>
          <p:nvPr>
            <p:ph type="sldNum" idx="15"/>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F4D721CC-D51C-422D-B299-65AEB147A05D}"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bg>
      <p:bgPr>
        <a:solidFill>
          <a:schemeClr val="lt1"/>
        </a:solidFill>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effectLst/>
                <a:uFillTx/>
                <a:latin typeface="Arial"/>
              </a:rPr>
              <a:t>Click to edit Master title style</a:t>
            </a:r>
            <a:endParaRPr b="0" lang="en-US" sz="4400" strike="noStrike" u="none">
              <a:solidFill>
                <a:schemeClr val="dk1"/>
              </a:solidFill>
              <a:effectLst/>
              <a:uFillTx/>
              <a:latin typeface="Arial"/>
            </a:endParaRPr>
          </a:p>
        </p:txBody>
      </p:sp>
      <p:sp>
        <p:nvSpPr>
          <p:cNvPr id="26" name="PlaceHolder 2"/>
          <p:cNvSpPr>
            <a:spLocks noGrp="1"/>
          </p:cNvSpPr>
          <p:nvPr>
            <p:ph type="body"/>
          </p:nvPr>
        </p:nvSpPr>
        <p:spPr>
          <a:xfrm>
            <a:off x="457200" y="1600200"/>
            <a:ext cx="4038120" cy="4525560"/>
          </a:xfrm>
          <a:prstGeom prst="rect">
            <a:avLst/>
          </a:prstGeom>
          <a:noFill/>
          <a:ln w="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effectLst/>
                <a:uFillTx/>
                <a:latin typeface="Arial"/>
              </a:rPr>
              <a:t>Click to edit Master text styles</a:t>
            </a:r>
            <a:endParaRPr b="0" lang="en-US" sz="2800" strike="noStrike" u="none">
              <a:solidFill>
                <a:schemeClr val="dk1"/>
              </a:solidFill>
              <a:effectLst/>
              <a:uFillTx/>
              <a:latin typeface="Arial"/>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effectLst/>
                <a:uFillTx/>
                <a:latin typeface="Arial"/>
              </a:rPr>
              <a:t>Second level</a:t>
            </a:r>
            <a:endParaRPr b="0" lang="en-US" sz="2400" strike="noStrike" u="none">
              <a:solidFill>
                <a:schemeClr val="dk1"/>
              </a:solidFill>
              <a:effectLst/>
              <a:uFillTx/>
              <a:latin typeface="Arial"/>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effectLst/>
                <a:uFillTx/>
                <a:latin typeface="Arial"/>
              </a:rPr>
              <a:t>Third level</a:t>
            </a:r>
            <a:endParaRPr b="0" lang="en-US" sz="2000" strike="noStrike" u="none">
              <a:solidFill>
                <a:schemeClr val="dk1"/>
              </a:solidFill>
              <a:effectLst/>
              <a:uFillTx/>
              <a:latin typeface="Arial"/>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effectLst/>
                <a:uFillTx/>
                <a:latin typeface="Arial"/>
              </a:rPr>
              <a:t>Fourth level</a:t>
            </a:r>
            <a:endParaRPr b="0" lang="en-US" sz="1800" strike="noStrike" u="none">
              <a:solidFill>
                <a:schemeClr val="dk1"/>
              </a:solidFill>
              <a:effectLst/>
              <a:uFillTx/>
              <a:latin typeface="Arial"/>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effectLst/>
                <a:uFillTx/>
                <a:latin typeface="Arial"/>
              </a:rPr>
              <a:t>Fifth level</a:t>
            </a:r>
            <a:endParaRPr b="0" lang="en-US" sz="1800" strike="noStrike" u="none">
              <a:solidFill>
                <a:schemeClr val="dk1"/>
              </a:solidFill>
              <a:effectLst/>
              <a:uFillTx/>
              <a:latin typeface="Arial"/>
            </a:endParaRPr>
          </a:p>
        </p:txBody>
      </p:sp>
      <p:sp>
        <p:nvSpPr>
          <p:cNvPr id="27" name="PlaceHolder 3"/>
          <p:cNvSpPr>
            <a:spLocks noGrp="1"/>
          </p:cNvSpPr>
          <p:nvPr>
            <p:ph type="body"/>
          </p:nvPr>
        </p:nvSpPr>
        <p:spPr>
          <a:xfrm>
            <a:off x="4648320" y="1600200"/>
            <a:ext cx="4038120" cy="4525560"/>
          </a:xfrm>
          <a:prstGeom prst="rect">
            <a:avLst/>
          </a:prstGeom>
          <a:noFill/>
          <a:ln w="0">
            <a:noFill/>
          </a:ln>
        </p:spPr>
        <p:txBody>
          <a:bodyPr numCol="1" spcCol="0" lIns="91440" rIns="91440" tIns="45720" bIns="45720" anchor="t">
            <a:noAutofit/>
          </a:bodyPr>
          <a:p>
            <a:pPr marL="343080" indent="-343080">
              <a:lnSpc>
                <a:spcPct val="100000"/>
              </a:lnSpc>
              <a:spcBef>
                <a:spcPts val="561"/>
              </a:spcBef>
              <a:buClr>
                <a:srgbClr val="000000"/>
              </a:buClr>
              <a:buFont typeface="Symbol" charset="2"/>
              <a:buChar char=""/>
            </a:pPr>
            <a:r>
              <a:rPr b="0" lang="en-US" sz="2800" strike="noStrike" u="none">
                <a:solidFill>
                  <a:schemeClr val="dk1"/>
                </a:solidFill>
                <a:effectLst/>
                <a:uFillTx/>
                <a:latin typeface="Arial"/>
              </a:rPr>
              <a:t>Click to edit Master text styles</a:t>
            </a:r>
            <a:endParaRPr b="0" lang="en-US" sz="2800" strike="noStrike" u="none">
              <a:solidFill>
                <a:schemeClr val="dk1"/>
              </a:solidFill>
              <a:effectLst/>
              <a:uFillTx/>
              <a:latin typeface="Arial"/>
            </a:endParaRPr>
          </a:p>
          <a:p>
            <a:pPr lvl="1" marL="743040" indent="-285840">
              <a:lnSpc>
                <a:spcPct val="100000"/>
              </a:lnSpc>
              <a:spcBef>
                <a:spcPts val="479"/>
              </a:spcBef>
              <a:buClr>
                <a:srgbClr val="000000"/>
              </a:buClr>
              <a:buFont typeface="Symbol" charset="2"/>
              <a:buChar char=""/>
            </a:pPr>
            <a:r>
              <a:rPr b="0" lang="en-US" sz="2400" strike="noStrike" u="none">
                <a:solidFill>
                  <a:schemeClr val="dk1"/>
                </a:solidFill>
                <a:effectLst/>
                <a:uFillTx/>
                <a:latin typeface="Arial"/>
              </a:rPr>
              <a:t>Second level</a:t>
            </a:r>
            <a:endParaRPr b="0" lang="en-US" sz="2400" strike="noStrike" u="none">
              <a:solidFill>
                <a:schemeClr val="dk1"/>
              </a:solidFill>
              <a:effectLst/>
              <a:uFillTx/>
              <a:latin typeface="Arial"/>
            </a:endParaRPr>
          </a:p>
          <a:p>
            <a:pPr lvl="2" marL="1143000" indent="-228600">
              <a:lnSpc>
                <a:spcPct val="100000"/>
              </a:lnSpc>
              <a:spcBef>
                <a:spcPts val="400"/>
              </a:spcBef>
              <a:buClr>
                <a:srgbClr val="000000"/>
              </a:buClr>
              <a:buFont typeface="Symbol" charset="2"/>
              <a:buChar char=""/>
            </a:pPr>
            <a:r>
              <a:rPr b="0" lang="en-US" sz="2000" strike="noStrike" u="none">
                <a:solidFill>
                  <a:schemeClr val="dk1"/>
                </a:solidFill>
                <a:effectLst/>
                <a:uFillTx/>
                <a:latin typeface="Arial"/>
              </a:rPr>
              <a:t>Third level</a:t>
            </a:r>
            <a:endParaRPr b="0" lang="en-US" sz="2000" strike="noStrike" u="none">
              <a:solidFill>
                <a:schemeClr val="dk1"/>
              </a:solidFill>
              <a:effectLst/>
              <a:uFillTx/>
              <a:latin typeface="Arial"/>
            </a:endParaRPr>
          </a:p>
          <a:p>
            <a:pPr lvl="3" marL="1600200" indent="-228600">
              <a:lnSpc>
                <a:spcPct val="100000"/>
              </a:lnSpc>
              <a:spcBef>
                <a:spcPts val="360"/>
              </a:spcBef>
              <a:buClr>
                <a:srgbClr val="000000"/>
              </a:buClr>
              <a:buFont typeface="Symbol" charset="2"/>
              <a:buChar char=""/>
            </a:pPr>
            <a:r>
              <a:rPr b="0" lang="en-US" sz="1800" strike="noStrike" u="none">
                <a:solidFill>
                  <a:schemeClr val="dk1"/>
                </a:solidFill>
                <a:effectLst/>
                <a:uFillTx/>
                <a:latin typeface="Arial"/>
              </a:rPr>
              <a:t>Fourth level</a:t>
            </a:r>
            <a:endParaRPr b="0" lang="en-US" sz="1800" strike="noStrike" u="none">
              <a:solidFill>
                <a:schemeClr val="dk1"/>
              </a:solidFill>
              <a:effectLst/>
              <a:uFillTx/>
              <a:latin typeface="Arial"/>
            </a:endParaRPr>
          </a:p>
          <a:p>
            <a:pPr lvl="4" marL="2057400" indent="-228600">
              <a:lnSpc>
                <a:spcPct val="100000"/>
              </a:lnSpc>
              <a:spcBef>
                <a:spcPts val="360"/>
              </a:spcBef>
              <a:buClr>
                <a:srgbClr val="000000"/>
              </a:buClr>
              <a:buFont typeface="OpenSymbol"/>
              <a:buChar char="»"/>
            </a:pPr>
            <a:r>
              <a:rPr b="0" lang="en-US" sz="1800" strike="noStrike" u="none">
                <a:solidFill>
                  <a:schemeClr val="dk1"/>
                </a:solidFill>
                <a:effectLst/>
                <a:uFillTx/>
                <a:latin typeface="Arial"/>
              </a:rPr>
              <a:t>Fifth level</a:t>
            </a:r>
            <a:endParaRPr b="0" lang="en-US" sz="1800" strike="noStrike" u="none">
              <a:solidFill>
                <a:schemeClr val="dk1"/>
              </a:solidFill>
              <a:effectLst/>
              <a:uFillTx/>
              <a:latin typeface="Arial"/>
            </a:endParaRPr>
          </a:p>
        </p:txBody>
      </p:sp>
      <p:sp>
        <p:nvSpPr>
          <p:cNvPr id="28" name="PlaceHolder 4"/>
          <p:cNvSpPr>
            <a:spLocks noGrp="1"/>
          </p:cNvSpPr>
          <p:nvPr>
            <p:ph type="dt" idx="16"/>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29" name="PlaceHolder 5"/>
          <p:cNvSpPr>
            <a:spLocks noGrp="1"/>
          </p:cNvSpPr>
          <p:nvPr>
            <p:ph type="ftr" idx="17"/>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0" name="PlaceHolder 6"/>
          <p:cNvSpPr>
            <a:spLocks noGrp="1"/>
          </p:cNvSpPr>
          <p:nvPr>
            <p:ph type="sldNum" idx="18"/>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CA045697-95E5-4004-8933-804175786E9D}"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bg>
      <p:bgPr>
        <a:solidFill>
          <a:schemeClr val="lt1"/>
        </a:solidFill>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effectLst/>
                <a:uFillTx/>
                <a:latin typeface="Arial"/>
              </a:rPr>
              <a:t>Click to edit Master title style</a:t>
            </a:r>
            <a:endParaRPr b="0" lang="en-US" sz="4400" strike="noStrike" u="none">
              <a:solidFill>
                <a:schemeClr val="dk1"/>
              </a:solidFill>
              <a:effectLst/>
              <a:uFillTx/>
              <a:latin typeface="Arial"/>
            </a:endParaRPr>
          </a:p>
        </p:txBody>
      </p:sp>
      <p:sp>
        <p:nvSpPr>
          <p:cNvPr id="32" name="PlaceHolder 2"/>
          <p:cNvSpPr>
            <a:spLocks noGrp="1"/>
          </p:cNvSpPr>
          <p:nvPr>
            <p:ph type="body"/>
          </p:nvPr>
        </p:nvSpPr>
        <p:spPr>
          <a:xfrm>
            <a:off x="457200" y="1535040"/>
            <a:ext cx="4039920" cy="639360"/>
          </a:xfrm>
          <a:prstGeom prst="rect">
            <a:avLst/>
          </a:prstGeom>
          <a:noFill/>
          <a:ln w="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effectLst/>
                <a:uFillTx/>
                <a:latin typeface="Arial"/>
              </a:rPr>
              <a:t>Click to edit Master text styles</a:t>
            </a:r>
            <a:endParaRPr b="0" lang="en-US" sz="2400" strike="noStrike" u="none">
              <a:solidFill>
                <a:schemeClr val="dk1"/>
              </a:solidFill>
              <a:effectLst/>
              <a:uFillTx/>
              <a:latin typeface="Arial"/>
            </a:endParaRPr>
          </a:p>
        </p:txBody>
      </p:sp>
      <p:sp>
        <p:nvSpPr>
          <p:cNvPr id="33" name="PlaceHolder 3"/>
          <p:cNvSpPr>
            <a:spLocks noGrp="1"/>
          </p:cNvSpPr>
          <p:nvPr>
            <p:ph type="body"/>
          </p:nvPr>
        </p:nvSpPr>
        <p:spPr>
          <a:xfrm>
            <a:off x="457200" y="2174760"/>
            <a:ext cx="4039920" cy="3951000"/>
          </a:xfrm>
          <a:prstGeom prst="rect">
            <a:avLst/>
          </a:prstGeom>
          <a:noFill/>
          <a:ln w="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effectLst/>
                <a:uFillTx/>
                <a:latin typeface="Arial"/>
              </a:rPr>
              <a:t>Click to edit Master text styles</a:t>
            </a:r>
            <a:endParaRPr b="0" lang="en-US" sz="2400" strike="noStrike" u="none">
              <a:solidFill>
                <a:schemeClr val="dk1"/>
              </a:solidFill>
              <a:effectLst/>
              <a:uFillTx/>
              <a:latin typeface="Arial"/>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effectLst/>
                <a:uFillTx/>
                <a:latin typeface="Arial"/>
              </a:rPr>
              <a:t>Second level</a:t>
            </a:r>
            <a:endParaRPr b="0" lang="en-US" sz="2000" strike="noStrike" u="none">
              <a:solidFill>
                <a:schemeClr val="dk1"/>
              </a:solidFill>
              <a:effectLst/>
              <a:uFillTx/>
              <a:latin typeface="Arial"/>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effectLst/>
                <a:uFillTx/>
                <a:latin typeface="Arial"/>
              </a:rPr>
              <a:t>Third level</a:t>
            </a:r>
            <a:endParaRPr b="0" lang="en-US" sz="1800" strike="noStrike" u="none">
              <a:solidFill>
                <a:schemeClr val="dk1"/>
              </a:solidFill>
              <a:effectLst/>
              <a:uFillTx/>
              <a:latin typeface="Arial"/>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effectLst/>
                <a:uFillTx/>
                <a:latin typeface="Arial"/>
              </a:rPr>
              <a:t>Fourth level</a:t>
            </a:r>
            <a:endParaRPr b="0" lang="en-US" sz="1600" strike="noStrike" u="none">
              <a:solidFill>
                <a:schemeClr val="dk1"/>
              </a:solidFill>
              <a:effectLst/>
              <a:uFillTx/>
              <a:latin typeface="Arial"/>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effectLst/>
                <a:uFillTx/>
                <a:latin typeface="Arial"/>
              </a:rPr>
              <a:t>Fifth level</a:t>
            </a:r>
            <a:endParaRPr b="0" lang="en-US" sz="1600" strike="noStrike" u="none">
              <a:solidFill>
                <a:schemeClr val="dk1"/>
              </a:solidFill>
              <a:effectLst/>
              <a:uFillTx/>
              <a:latin typeface="Arial"/>
            </a:endParaRPr>
          </a:p>
        </p:txBody>
      </p:sp>
      <p:sp>
        <p:nvSpPr>
          <p:cNvPr id="34" name="PlaceHolder 4"/>
          <p:cNvSpPr>
            <a:spLocks noGrp="1"/>
          </p:cNvSpPr>
          <p:nvPr>
            <p:ph type="body"/>
          </p:nvPr>
        </p:nvSpPr>
        <p:spPr>
          <a:xfrm>
            <a:off x="4645080" y="1535040"/>
            <a:ext cx="4041360" cy="639360"/>
          </a:xfrm>
          <a:prstGeom prst="rect">
            <a:avLst/>
          </a:prstGeom>
          <a:noFill/>
          <a:ln w="0">
            <a:noFill/>
          </a:ln>
        </p:spPr>
        <p:txBody>
          <a:bodyPr numCol="1" spcCol="0" lIns="91440" rIns="91440" tIns="45720" bIns="45720" anchor="b">
            <a:noAutofit/>
          </a:bodyPr>
          <a:p>
            <a:pPr indent="0">
              <a:lnSpc>
                <a:spcPct val="100000"/>
              </a:lnSpc>
              <a:spcBef>
                <a:spcPts val="479"/>
              </a:spcBef>
              <a:buNone/>
              <a:tabLst>
                <a:tab algn="l" pos="0"/>
              </a:tabLst>
            </a:pPr>
            <a:r>
              <a:rPr b="1" lang="en-US" sz="2400" strike="noStrike" u="none">
                <a:solidFill>
                  <a:schemeClr val="dk1"/>
                </a:solidFill>
                <a:effectLst/>
                <a:uFillTx/>
                <a:latin typeface="Arial"/>
              </a:rPr>
              <a:t>Click to edit Master text styles</a:t>
            </a:r>
            <a:endParaRPr b="0" lang="en-US" sz="2400" strike="noStrike" u="none">
              <a:solidFill>
                <a:schemeClr val="dk1"/>
              </a:solidFill>
              <a:effectLst/>
              <a:uFillTx/>
              <a:latin typeface="Arial"/>
            </a:endParaRPr>
          </a:p>
        </p:txBody>
      </p:sp>
      <p:sp>
        <p:nvSpPr>
          <p:cNvPr id="35" name="PlaceHolder 5"/>
          <p:cNvSpPr>
            <a:spLocks noGrp="1"/>
          </p:cNvSpPr>
          <p:nvPr>
            <p:ph type="body"/>
          </p:nvPr>
        </p:nvSpPr>
        <p:spPr>
          <a:xfrm>
            <a:off x="4645080" y="2174760"/>
            <a:ext cx="4041360" cy="3951000"/>
          </a:xfrm>
          <a:prstGeom prst="rect">
            <a:avLst/>
          </a:prstGeom>
          <a:noFill/>
          <a:ln w="0">
            <a:noFill/>
          </a:ln>
        </p:spPr>
        <p:txBody>
          <a:bodyPr numCol="1" spcCol="0" lIns="91440" rIns="91440" tIns="45720" bIns="45720" anchor="t">
            <a:noAutofit/>
          </a:bodyPr>
          <a:p>
            <a:pPr marL="343080" indent="-343080">
              <a:lnSpc>
                <a:spcPct val="100000"/>
              </a:lnSpc>
              <a:spcBef>
                <a:spcPts val="479"/>
              </a:spcBef>
              <a:buClr>
                <a:srgbClr val="000000"/>
              </a:buClr>
              <a:buFont typeface="Symbol" charset="2"/>
              <a:buChar char=""/>
            </a:pPr>
            <a:r>
              <a:rPr b="0" lang="en-US" sz="2400" strike="noStrike" u="none">
                <a:solidFill>
                  <a:schemeClr val="dk1"/>
                </a:solidFill>
                <a:effectLst/>
                <a:uFillTx/>
                <a:latin typeface="Arial"/>
              </a:rPr>
              <a:t>Click to edit Master text styles</a:t>
            </a:r>
            <a:endParaRPr b="0" lang="en-US" sz="2400" strike="noStrike" u="none">
              <a:solidFill>
                <a:schemeClr val="dk1"/>
              </a:solidFill>
              <a:effectLst/>
              <a:uFillTx/>
              <a:latin typeface="Arial"/>
            </a:endParaRPr>
          </a:p>
          <a:p>
            <a:pPr lvl="1" marL="743040" indent="-285840">
              <a:lnSpc>
                <a:spcPct val="100000"/>
              </a:lnSpc>
              <a:spcBef>
                <a:spcPts val="400"/>
              </a:spcBef>
              <a:buClr>
                <a:srgbClr val="000000"/>
              </a:buClr>
              <a:buFont typeface="Symbol" charset="2"/>
              <a:buChar char=""/>
            </a:pPr>
            <a:r>
              <a:rPr b="0" lang="en-US" sz="2000" strike="noStrike" u="none">
                <a:solidFill>
                  <a:schemeClr val="dk1"/>
                </a:solidFill>
                <a:effectLst/>
                <a:uFillTx/>
                <a:latin typeface="Arial"/>
              </a:rPr>
              <a:t>Second level</a:t>
            </a:r>
            <a:endParaRPr b="0" lang="en-US" sz="2000" strike="noStrike" u="none">
              <a:solidFill>
                <a:schemeClr val="dk1"/>
              </a:solidFill>
              <a:effectLst/>
              <a:uFillTx/>
              <a:latin typeface="Arial"/>
            </a:endParaRPr>
          </a:p>
          <a:p>
            <a:pPr lvl="2" marL="1143000" indent="-228600">
              <a:lnSpc>
                <a:spcPct val="100000"/>
              </a:lnSpc>
              <a:spcBef>
                <a:spcPts val="360"/>
              </a:spcBef>
              <a:buClr>
                <a:srgbClr val="000000"/>
              </a:buClr>
              <a:buFont typeface="Symbol" charset="2"/>
              <a:buChar char=""/>
            </a:pPr>
            <a:r>
              <a:rPr b="0" lang="en-US" sz="1800" strike="noStrike" u="none">
                <a:solidFill>
                  <a:schemeClr val="dk1"/>
                </a:solidFill>
                <a:effectLst/>
                <a:uFillTx/>
                <a:latin typeface="Arial"/>
              </a:rPr>
              <a:t>Third level</a:t>
            </a:r>
            <a:endParaRPr b="0" lang="en-US" sz="1800" strike="noStrike" u="none">
              <a:solidFill>
                <a:schemeClr val="dk1"/>
              </a:solidFill>
              <a:effectLst/>
              <a:uFillTx/>
              <a:latin typeface="Arial"/>
            </a:endParaRPr>
          </a:p>
          <a:p>
            <a:pPr lvl="3" marL="1600200" indent="-228600">
              <a:lnSpc>
                <a:spcPct val="100000"/>
              </a:lnSpc>
              <a:spcBef>
                <a:spcPts val="320"/>
              </a:spcBef>
              <a:buClr>
                <a:srgbClr val="000000"/>
              </a:buClr>
              <a:buFont typeface="Symbol" charset="2"/>
              <a:buChar char=""/>
            </a:pPr>
            <a:r>
              <a:rPr b="0" lang="en-US" sz="1600" strike="noStrike" u="none">
                <a:solidFill>
                  <a:schemeClr val="dk1"/>
                </a:solidFill>
                <a:effectLst/>
                <a:uFillTx/>
                <a:latin typeface="Arial"/>
              </a:rPr>
              <a:t>Fourth level</a:t>
            </a:r>
            <a:endParaRPr b="0" lang="en-US" sz="1600" strike="noStrike" u="none">
              <a:solidFill>
                <a:schemeClr val="dk1"/>
              </a:solidFill>
              <a:effectLst/>
              <a:uFillTx/>
              <a:latin typeface="Arial"/>
            </a:endParaRPr>
          </a:p>
          <a:p>
            <a:pPr lvl="4" marL="2057400" indent="-228600">
              <a:lnSpc>
                <a:spcPct val="100000"/>
              </a:lnSpc>
              <a:spcBef>
                <a:spcPts val="320"/>
              </a:spcBef>
              <a:buClr>
                <a:srgbClr val="000000"/>
              </a:buClr>
              <a:buFont typeface="OpenSymbol"/>
              <a:buChar char="»"/>
            </a:pPr>
            <a:r>
              <a:rPr b="0" lang="en-US" sz="1600" strike="noStrike" u="none">
                <a:solidFill>
                  <a:schemeClr val="dk1"/>
                </a:solidFill>
                <a:effectLst/>
                <a:uFillTx/>
                <a:latin typeface="Arial"/>
              </a:rPr>
              <a:t>Fifth level</a:t>
            </a:r>
            <a:endParaRPr b="0" lang="en-US" sz="1600" strike="noStrike" u="none">
              <a:solidFill>
                <a:schemeClr val="dk1"/>
              </a:solidFill>
              <a:effectLst/>
              <a:uFillTx/>
              <a:latin typeface="Arial"/>
            </a:endParaRPr>
          </a:p>
        </p:txBody>
      </p:sp>
      <p:sp>
        <p:nvSpPr>
          <p:cNvPr id="36" name="PlaceHolder 6"/>
          <p:cNvSpPr>
            <a:spLocks noGrp="1"/>
          </p:cNvSpPr>
          <p:nvPr>
            <p:ph type="dt" idx="19"/>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37" name="PlaceHolder 7"/>
          <p:cNvSpPr>
            <a:spLocks noGrp="1"/>
          </p:cNvSpPr>
          <p:nvPr>
            <p:ph type="ftr" idx="20"/>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38" name="PlaceHolder 8"/>
          <p:cNvSpPr>
            <a:spLocks noGrp="1"/>
          </p:cNvSpPr>
          <p:nvPr>
            <p:ph type="sldNum" idx="21"/>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6D8A0C45-A1F4-447F-B995-D007ACE26FA4}"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bg>
      <p:bgPr>
        <a:solidFill>
          <a:schemeClr val="lt1"/>
        </a:solidFill>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457200" y="274680"/>
            <a:ext cx="8229240" cy="1142640"/>
          </a:xfrm>
          <a:prstGeom prst="rect">
            <a:avLst/>
          </a:prstGeom>
          <a:noFill/>
          <a:ln w="0">
            <a:noFill/>
          </a:ln>
        </p:spPr>
        <p:txBody>
          <a:bodyPr numCol="1" spcCol="0" lIns="91440" rIns="91440" tIns="45720" bIns="45720" anchor="ctr">
            <a:noAutofit/>
          </a:bodyPr>
          <a:p>
            <a:pPr indent="0" algn="ctr">
              <a:lnSpc>
                <a:spcPct val="100000"/>
              </a:lnSpc>
              <a:buNone/>
            </a:pPr>
            <a:r>
              <a:rPr b="0" lang="en-US" sz="4400" strike="noStrike" u="none">
                <a:solidFill>
                  <a:schemeClr val="dk2"/>
                </a:solidFill>
                <a:effectLst/>
                <a:uFillTx/>
                <a:latin typeface="Arial"/>
              </a:rPr>
              <a:t>Click to edit Master title style</a:t>
            </a:r>
            <a:endParaRPr b="0" lang="en-US" sz="4400" strike="noStrike" u="none">
              <a:solidFill>
                <a:schemeClr val="dk1"/>
              </a:solidFill>
              <a:effectLst/>
              <a:uFillTx/>
              <a:latin typeface="Arial"/>
            </a:endParaRPr>
          </a:p>
        </p:txBody>
      </p:sp>
      <p:sp>
        <p:nvSpPr>
          <p:cNvPr id="40" name="PlaceHolder 2"/>
          <p:cNvSpPr>
            <a:spLocks noGrp="1"/>
          </p:cNvSpPr>
          <p:nvPr>
            <p:ph type="dt" idx="22"/>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41" name="PlaceHolder 3"/>
          <p:cNvSpPr>
            <a:spLocks noGrp="1"/>
          </p:cNvSpPr>
          <p:nvPr>
            <p:ph type="ftr" idx="23"/>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2" name="PlaceHolder 4"/>
          <p:cNvSpPr>
            <a:spLocks noGrp="1"/>
          </p:cNvSpPr>
          <p:nvPr>
            <p:ph type="sldNum" idx="24"/>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DE74B432-9597-4958-8FEE-88A0F17B7589}"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bg>
      <p:bgPr>
        <a:solidFill>
          <a:schemeClr val="lt1"/>
        </a:solidFill>
      </p:bgPr>
    </p:bg>
    <p:spTree>
      <p:nvGrpSpPr>
        <p:cNvPr id="1" name=""/>
        <p:cNvGrpSpPr/>
        <p:nvPr/>
      </p:nvGrpSpPr>
      <p:grpSpPr>
        <a:xfrm>
          <a:off x="0" y="0"/>
          <a:ext cx="0" cy="0"/>
          <a:chOff x="0" y="0"/>
          <a:chExt cx="0" cy="0"/>
        </a:xfrm>
      </p:grpSpPr>
      <p:sp>
        <p:nvSpPr>
          <p:cNvPr id="43" name="PlaceHolder 1"/>
          <p:cNvSpPr>
            <a:spLocks noGrp="1"/>
          </p:cNvSpPr>
          <p:nvPr>
            <p:ph type="dt" idx="25"/>
          </p:nvPr>
        </p:nvSpPr>
        <p:spPr>
          <a:xfrm>
            <a:off x="457200" y="6245280"/>
            <a:ext cx="2133360" cy="475920"/>
          </a:xfrm>
          <a:prstGeom prst="rect">
            <a:avLst/>
          </a:prstGeom>
          <a:noFill/>
          <a:ln w="9360">
            <a:noFill/>
          </a:ln>
        </p:spPr>
        <p:txBody>
          <a:bodyPr numCol="1" spcCol="0" lIns="91440" rIns="91440" tIns="45720" bIns="45720" anchor="t">
            <a:noAutofit/>
          </a:bodyPr>
          <a:lstStyle>
            <a:lvl1pPr indent="0">
              <a:buNone/>
              <a:defRPr b="0" lang="en-US" sz="1400" strike="noStrike" u="none">
                <a:solidFill>
                  <a:srgbClr val="000000"/>
                </a:solidFill>
                <a:effectLst/>
                <a:uFillTx/>
                <a:latin typeface="Times New Roman"/>
              </a:defRPr>
            </a:lvl1pPr>
          </a:lstStyle>
          <a:p>
            <a:pPr indent="0">
              <a:buNone/>
            </a:pPr>
            <a:r>
              <a:rPr b="0" lang="en-US" sz="1400" strike="noStrike" u="none">
                <a:solidFill>
                  <a:srgbClr val="000000"/>
                </a:solidFill>
                <a:effectLst/>
                <a:uFillTx/>
                <a:latin typeface="Times New Roman"/>
              </a:rPr>
              <a:t>&lt;date/time&gt;</a:t>
            </a:r>
            <a:endParaRPr b="0" lang="en-US" sz="1400" strike="noStrike" u="none">
              <a:solidFill>
                <a:srgbClr val="000000"/>
              </a:solidFill>
              <a:effectLst/>
              <a:uFillTx/>
              <a:latin typeface="Times New Roman"/>
            </a:endParaRPr>
          </a:p>
        </p:txBody>
      </p:sp>
      <p:sp>
        <p:nvSpPr>
          <p:cNvPr id="44" name="PlaceHolder 2"/>
          <p:cNvSpPr>
            <a:spLocks noGrp="1"/>
          </p:cNvSpPr>
          <p:nvPr>
            <p:ph type="ftr" idx="26"/>
          </p:nvPr>
        </p:nvSpPr>
        <p:spPr>
          <a:xfrm>
            <a:off x="3124080" y="6245280"/>
            <a:ext cx="2895120" cy="475920"/>
          </a:xfrm>
          <a:prstGeom prst="rect">
            <a:avLst/>
          </a:prstGeom>
          <a:noFill/>
          <a:ln w="9360">
            <a:noFill/>
          </a:ln>
        </p:spPr>
        <p:txBody>
          <a:bodyPr numCol="1" spcCol="0" lIns="91440" rIns="91440" tIns="45720" bIns="45720" anchor="t">
            <a:noAutofit/>
          </a:bodyPr>
          <a:lstStyle>
            <a:lvl1pPr indent="0" algn="ctr">
              <a:buNone/>
              <a:defRPr b="0" lang="en-US" sz="1400" strike="noStrike" u="none">
                <a:solidFill>
                  <a:srgbClr val="000000"/>
                </a:solidFill>
                <a:effectLst/>
                <a:uFillTx/>
                <a:latin typeface="Times New Roman"/>
              </a:defRPr>
            </a:lvl1pPr>
          </a:lstStyle>
          <a:p>
            <a:pPr indent="0" algn="ctr">
              <a:buNone/>
            </a:pPr>
            <a:r>
              <a:rPr b="0" lang="en-US" sz="1400" strike="noStrike" u="none">
                <a:solidFill>
                  <a:srgbClr val="000000"/>
                </a:solidFill>
                <a:effectLst/>
                <a:uFillTx/>
                <a:latin typeface="Times New Roman"/>
              </a:rPr>
              <a:t>&lt;footer&gt;</a:t>
            </a:r>
            <a:endParaRPr b="0" lang="en-US" sz="1400" strike="noStrike" u="none">
              <a:solidFill>
                <a:srgbClr val="000000"/>
              </a:solidFill>
              <a:effectLst/>
              <a:uFillTx/>
              <a:latin typeface="Times New Roman"/>
            </a:endParaRPr>
          </a:p>
        </p:txBody>
      </p:sp>
      <p:sp>
        <p:nvSpPr>
          <p:cNvPr id="45" name="PlaceHolder 3"/>
          <p:cNvSpPr>
            <a:spLocks noGrp="1"/>
          </p:cNvSpPr>
          <p:nvPr>
            <p:ph type="sldNum" idx="27"/>
          </p:nvPr>
        </p:nvSpPr>
        <p:spPr>
          <a:xfrm>
            <a:off x="6553080" y="6245280"/>
            <a:ext cx="2133360" cy="475920"/>
          </a:xfrm>
          <a:prstGeom prst="rect">
            <a:avLst/>
          </a:prstGeom>
          <a:noFill/>
          <a:ln w="9360">
            <a:noFill/>
          </a:ln>
        </p:spPr>
        <p:txBody>
          <a:bodyPr numCol="1" spcCol="0" lIns="91440" rIns="91440" tIns="45720" bIns="45720" anchor="t">
            <a:noAutofit/>
          </a:bodyPr>
          <a:lstStyle>
            <a:lvl1pPr indent="0" algn="r">
              <a:lnSpc>
                <a:spcPct val="100000"/>
              </a:lnSpc>
              <a:buNone/>
              <a:defRPr b="0" lang="en-US" sz="1400" strike="noStrike" u="none">
                <a:solidFill>
                  <a:schemeClr val="dk1"/>
                </a:solidFill>
                <a:effectLst/>
                <a:uFillTx/>
                <a:latin typeface="Arial"/>
              </a:defRPr>
            </a:lvl1pPr>
          </a:lstStyle>
          <a:p>
            <a:pPr indent="0" algn="r">
              <a:lnSpc>
                <a:spcPct val="100000"/>
              </a:lnSpc>
              <a:buNone/>
            </a:pPr>
            <a:fld id="{D6BA3F59-89FA-44AD-AAE0-C555293F4185}" type="slidenum">
              <a:rPr b="0" lang="en-US" sz="1400" strike="noStrike" u="none">
                <a:solidFill>
                  <a:schemeClr val="dk1"/>
                </a:solidFill>
                <a:effectLst/>
                <a:uFillTx/>
                <a:latin typeface="Arial"/>
              </a:rPr>
              <a:t>&lt;number&gt;</a:t>
            </a:fld>
            <a:endParaRPr b="0" lang="en-US" sz="1400" strike="noStrike" u="none">
              <a:solidFill>
                <a:srgbClr val="000000"/>
              </a:solidFill>
              <a:effectLst/>
              <a:uFillTx/>
              <a:latin typeface="Times New Roman"/>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xml"/><Relationship Id="rId3"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xml"/><Relationship Id="rId3"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1.png"/><Relationship Id="rId3" Type="http://schemas.openxmlformats.org/officeDocument/2006/relationships/image" Target="../media/image10.png"/><Relationship Id="rId4" Type="http://schemas.openxmlformats.org/officeDocument/2006/relationships/slideLayout" Target="../slideLayouts/slideLayout1.xml"/><Relationship Id="rId5"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0.png"/><Relationship Id="rId3" Type="http://schemas.openxmlformats.org/officeDocument/2006/relationships/slideLayout" Target="../slideLayouts/slideLayout1.xml"/><Relationship Id="rId4"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image" Target="../media/image13.png"/><Relationship Id="rId3" Type="http://schemas.openxmlformats.org/officeDocument/2006/relationships/image" Target="../media/image10.png"/><Relationship Id="rId4" Type="http://schemas.openxmlformats.org/officeDocument/2006/relationships/slideLayout" Target="../slideLayouts/slideLayout1.xml"/><Relationship Id="rId5"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1.xml"/><Relationship Id="rId3"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1.xml"/><Relationship Id="rId3"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image" Target="../media/image16.png"/><Relationship Id="rId3" Type="http://schemas.openxmlformats.org/officeDocument/2006/relationships/slideLayout" Target="../slideLayouts/slideLayout1.xml"/><Relationship Id="rId4"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xml"/><Relationship Id="rId3"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slideLayout" Target="../slideLayouts/slideLayout1.xml"/><Relationship Id="rId3"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1.xml"/><Relationship Id="rId4"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image" Target="../media/image24.png"/><Relationship Id="rId3" Type="http://schemas.openxmlformats.org/officeDocument/2006/relationships/image" Target="../media/image25.png"/><Relationship Id="rId4" Type="http://schemas.openxmlformats.org/officeDocument/2006/relationships/slideLayout" Target="../slideLayouts/slideLayout1.xml"/><Relationship Id="rId5"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0.png"/><Relationship Id="rId2" Type="http://schemas.openxmlformats.org/officeDocument/2006/relationships/slideLayout" Target="../slideLayouts/slideLayout1.xml"/><Relationship Id="rId3"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Relationship Id="rId3"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slideLayout" Target="../slideLayouts/slideLayout1.xml"/><Relationship Id="rId3"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26.png"/><Relationship Id="rId2" Type="http://schemas.openxmlformats.org/officeDocument/2006/relationships/slideLayout" Target="../slideLayouts/slideLayout1.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1.xml"/><Relationship Id="rId3"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image" Target="../media/image28.png"/><Relationship Id="rId2" Type="http://schemas.openxmlformats.org/officeDocument/2006/relationships/slideLayout" Target="../slideLayouts/slideLayout1.xml"/><Relationship Id="rId3"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4.xml"/>
</Relationships>
</file>

<file path=ppt/slides/_rels/slide40.xml.rels><?xml version="1.0" encoding="UTF-8"?>
<Relationships xmlns="http://schemas.openxmlformats.org/package/2006/relationships"><Relationship Id="rId1" Type="http://schemas.openxmlformats.org/officeDocument/2006/relationships/image" Target="../media/image29.png"/><Relationship Id="rId2" Type="http://schemas.openxmlformats.org/officeDocument/2006/relationships/image" Target="../media/image30.png"/><Relationship Id="rId3" Type="http://schemas.openxmlformats.org/officeDocument/2006/relationships/slideLayout" Target="../slideLayouts/slideLayout1.xml"/><Relationship Id="rId4" Type="http://schemas.openxmlformats.org/officeDocument/2006/relationships/notesSlide" Target="../notesSlides/notesSlide40.xml"/>
</Relationships>
</file>

<file path=ppt/slides/_rels/slide41.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41.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
</Relationships>
</file>

<file path=ppt/slides/_rels/slide44.xml.rels><?xml version="1.0" encoding="UTF-8"?>
<Relationships xmlns="http://schemas.openxmlformats.org/package/2006/relationships"><Relationship Id="rId1" Type="http://schemas.openxmlformats.org/officeDocument/2006/relationships/image" Target="../media/image32.png"/><Relationship Id="rId2" Type="http://schemas.openxmlformats.org/officeDocument/2006/relationships/slideLayout" Target="../slideLayouts/slideLayout1.xml"/><Relationship Id="rId3" Type="http://schemas.openxmlformats.org/officeDocument/2006/relationships/notesSlide" Target="../notesSlides/notesSlide44.xml"/>
</Relationships>
</file>

<file path=ppt/slides/_rels/slide45.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1.xml"/><Relationship Id="rId3" Type="http://schemas.openxmlformats.org/officeDocument/2006/relationships/notesSlide" Target="../notesSlides/notesSlide45.xml"/>
</Relationships>
</file>

<file path=ppt/slides/_rels/slide46.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xml"/><Relationship Id="rId3" Type="http://schemas.openxmlformats.org/officeDocument/2006/relationships/notesSlide" Target="../notesSlides/notesSlide46.xml"/>
</Relationships>
</file>

<file path=ppt/slides/_rels/slide47.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1.xml"/><Relationship Id="rId3" Type="http://schemas.openxmlformats.org/officeDocument/2006/relationships/notesSlide" Target="../notesSlides/notesSlide47.xml"/>
</Relationships>
</file>

<file path=ppt/slides/_rels/slide48.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image" Target="../media/image37.png"/><Relationship Id="rId3" Type="http://schemas.openxmlformats.org/officeDocument/2006/relationships/slideLayout" Target="../slideLayouts/slideLayout1.xml"/><Relationship Id="rId4" Type="http://schemas.openxmlformats.org/officeDocument/2006/relationships/notesSlide" Target="../notesSlides/notesSlide48.xml"/>
</Relationships>
</file>

<file path=ppt/slides/_rels/slide49.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1.xml"/><Relationship Id="rId3" Type="http://schemas.openxmlformats.org/officeDocument/2006/relationships/notesSlide" Target="../notesSlides/notesSlide49.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5.xml"/>
</Relationships>
</file>

<file path=ppt/slides/_rels/slide50.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image" Target="../media/image40.png"/><Relationship Id="rId3" Type="http://schemas.openxmlformats.org/officeDocument/2006/relationships/slideLayout" Target="../slideLayouts/slideLayout1.xml"/><Relationship Id="rId4" Type="http://schemas.openxmlformats.org/officeDocument/2006/relationships/notesSlide" Target="../notesSlides/notesSlide5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
</Relationships>
</file>

<file path=ppt/slides/_rels/slide52.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52.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
</Relationships>
</file>

<file path=ppt/slides/_rels/slide54.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1.xml"/><Relationship Id="rId3" Type="http://schemas.openxmlformats.org/officeDocument/2006/relationships/notesSlide" Target="../notesSlides/notesSlide54.xml"/>
</Relationships>
</file>

<file path=ppt/slides/_rels/slide55.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1.xml"/><Relationship Id="rId3" Type="http://schemas.openxmlformats.org/officeDocument/2006/relationships/notesSlide" Target="../notesSlides/notesSlide5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
</Relationships>
</file>

<file path=ppt/slides/_rels/slide6.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60.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1.xml"/><Relationship Id="rId3" Type="http://schemas.openxmlformats.org/officeDocument/2006/relationships/notesSlide" Target="../notesSlides/notesSlide60.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2.xml"/>
</Relationships>
</file>

<file path=ppt/slides/_rels/slide7.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c00000"/>
              </a:solidFill>
              <a:effectLst/>
              <a:uFillTx/>
              <a:latin typeface="Arial"/>
            </a:endParaRPr>
          </a:p>
        </p:txBody>
      </p:sp>
      <p:sp>
        <p:nvSpPr>
          <p:cNvPr id="65" name="Text Box 4"/>
          <p:cNvSpPr/>
          <p:nvPr/>
        </p:nvSpPr>
        <p:spPr>
          <a:xfrm>
            <a:off x="304920" y="1066680"/>
            <a:ext cx="2361960" cy="366480"/>
          </a:xfrm>
          <a:prstGeom prst="rect">
            <a:avLst/>
          </a:prstGeom>
          <a:noFill/>
          <a:ln w="0">
            <a:noFill/>
          </a:ln>
        </p:spPr>
        <p:style>
          <a:lnRef idx="0"/>
          <a:fillRef idx="0"/>
          <a:effectRef idx="0"/>
          <a:fontRef idx="minor"/>
        </p:style>
        <p:txBody>
          <a:bodyPr lIns="90000" rIns="90000" tIns="45000" bIns="45000" anchor="t">
            <a:spAutoFit/>
          </a:bodyPr>
          <a:p>
            <a:pPr>
              <a:lnSpc>
                <a:spcPct val="100000"/>
              </a:lnSpc>
              <a:spcBef>
                <a:spcPts val="901"/>
              </a:spcBef>
            </a:pPr>
            <a:endParaRPr b="0" lang="en-US" sz="1800" strike="noStrike" u="none">
              <a:solidFill>
                <a:schemeClr val="dk1"/>
              </a:solidFill>
              <a:effectLst/>
              <a:uFillTx/>
              <a:latin typeface="Arial"/>
            </a:endParaRPr>
          </a:p>
        </p:txBody>
      </p:sp>
      <p:sp>
        <p:nvSpPr>
          <p:cNvPr id="66"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67" name="PlaceHolder 1"/>
          <p:cNvSpPr>
            <a:spLocks noGrp="1"/>
          </p:cNvSpPr>
          <p:nvPr>
            <p:ph type="title"/>
          </p:nvPr>
        </p:nvSpPr>
        <p:spPr>
          <a:xfrm>
            <a:off x="654120" y="2392200"/>
            <a:ext cx="7772040" cy="1136160"/>
          </a:xfrm>
          <a:prstGeom prst="rect">
            <a:avLst/>
          </a:prstGeom>
          <a:noFill/>
          <a:ln w="0">
            <a:noFill/>
          </a:ln>
        </p:spPr>
        <p:txBody>
          <a:bodyPr numCol="1" spcCol="0" lIns="91440" rIns="91440" tIns="45720" bIns="45720" anchor="ctr">
            <a:noAutofit/>
          </a:bodyPr>
          <a:p>
            <a:pPr indent="0" algn="ctr">
              <a:lnSpc>
                <a:spcPct val="150000"/>
              </a:lnSpc>
              <a:spcAft>
                <a:spcPts val="1001"/>
              </a:spcAft>
              <a:buNone/>
            </a:pPr>
            <a:r>
              <a:rPr b="1" lang="en-US" sz="2400" strike="noStrike" u="none">
                <a:solidFill>
                  <a:srgbClr val="000000"/>
                </a:solidFill>
                <a:effectLst/>
                <a:uFillTx/>
                <a:latin typeface="Times New Roman"/>
                <a:ea typeface="Times New Roman"/>
              </a:rPr>
              <a:t>INFORMATION SECURITY [3 0 0 3]</a:t>
            </a:r>
            <a:br>
              <a:rPr sz="2400"/>
            </a:br>
            <a:endParaRPr b="0" lang="en-US" sz="2400" strike="noStrike" u="none">
              <a:solidFill>
                <a:schemeClr val="dk1"/>
              </a:solidFill>
              <a:effectLst/>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98"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99" name="Rectangle 1"/>
          <p:cNvSpPr/>
          <p:nvPr/>
        </p:nvSpPr>
        <p:spPr>
          <a:xfrm>
            <a:off x="117000" y="443520"/>
            <a:ext cx="8602200" cy="1015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000" strike="noStrike" u="none">
                <a:solidFill>
                  <a:srgbClr val="c00000"/>
                </a:solidFill>
                <a:effectLst/>
                <a:uFillTx/>
                <a:latin typeface="Arial"/>
              </a:rPr>
              <a:t>Overview</a:t>
            </a:r>
            <a:endParaRPr b="0" lang="en-US" sz="2000" strike="noStrike" u="none">
              <a:solidFill>
                <a:srgbClr val="000000"/>
              </a:solidFill>
              <a:effectLst/>
              <a:uFillTx/>
              <a:latin typeface="Arial"/>
            </a:endParaRPr>
          </a:p>
          <a:p>
            <a:pPr>
              <a:lnSpc>
                <a:spcPct val="100000"/>
              </a:lnSpc>
            </a:pPr>
            <a:endParaRPr b="0" lang="en-US" sz="2000" strike="noStrike" u="none">
              <a:solidFill>
                <a:srgbClr val="000000"/>
              </a:solidFill>
              <a:effectLst/>
              <a:uFillTx/>
              <a:latin typeface="Arial"/>
            </a:endParaRPr>
          </a:p>
          <a:p>
            <a:pPr>
              <a:lnSpc>
                <a:spcPct val="100000"/>
              </a:lnSpc>
            </a:pPr>
            <a:r>
              <a:rPr b="0" lang="en-US" sz="2000" strike="noStrike" u="none">
                <a:solidFill>
                  <a:schemeClr val="dk1"/>
                </a:solidFill>
                <a:effectLst/>
                <a:uFillTx/>
                <a:latin typeface="Arial"/>
              </a:rPr>
              <a:t>DES is a block cipher, as shown in Figure 6.1.</a:t>
            </a:r>
            <a:endParaRPr b="0" lang="en-US" sz="2000" strike="noStrike" u="none">
              <a:solidFill>
                <a:srgbClr val="000000"/>
              </a:solidFill>
              <a:effectLst/>
              <a:uFillTx/>
              <a:latin typeface="Arial"/>
            </a:endParaRPr>
          </a:p>
        </p:txBody>
      </p:sp>
      <p:pic>
        <p:nvPicPr>
          <p:cNvPr id="100" name="Picture 2" descr=""/>
          <p:cNvPicPr/>
          <p:nvPr/>
        </p:nvPicPr>
        <p:blipFill>
          <a:blip r:embed="rId1"/>
          <a:stretch/>
        </p:blipFill>
        <p:spPr>
          <a:xfrm>
            <a:off x="885240" y="2008080"/>
            <a:ext cx="6960600" cy="2534400"/>
          </a:xfrm>
          <a:prstGeom prst="rect">
            <a:avLst/>
          </a:prstGeom>
          <a:noFill/>
          <a:ln w="0">
            <a:noFill/>
          </a:ln>
        </p:spPr>
      </p:pic>
      <p:sp>
        <p:nvSpPr>
          <p:cNvPr id="101" name="Rectangle 3"/>
          <p:cNvSpPr/>
          <p:nvPr/>
        </p:nvSpPr>
        <p:spPr>
          <a:xfrm>
            <a:off x="195480" y="5408640"/>
            <a:ext cx="8523720" cy="83052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n-US" sz="1600" strike="noStrike" u="none">
                <a:solidFill>
                  <a:schemeClr val="dk1"/>
                </a:solidFill>
                <a:effectLst/>
                <a:uFillTx/>
                <a:latin typeface="Arial"/>
              </a:rPr>
              <a:t>DES takes a 64-bit plaintext and creates a 64-bit ciphertext;</a:t>
            </a:r>
            <a:endParaRPr b="0" lang="en-US" sz="16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600" strike="noStrike" u="none">
                <a:solidFill>
                  <a:schemeClr val="dk1"/>
                </a:solidFill>
                <a:effectLst/>
                <a:uFillTx/>
                <a:latin typeface="Arial"/>
              </a:rPr>
              <a:t>DES takes a 64-bit ciphertext and creates a 64-bit  plaintext. </a:t>
            </a:r>
            <a:endParaRPr b="0" lang="en-US" sz="16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600" strike="noStrike" u="none">
                <a:solidFill>
                  <a:schemeClr val="dk1"/>
                </a:solidFill>
                <a:effectLst/>
                <a:uFillTx/>
                <a:latin typeface="Arial"/>
              </a:rPr>
              <a:t>The same 56-bit cipher key is used for both encryption and decryption.</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03"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04" name="Rectangle 1"/>
          <p:cNvSpPr/>
          <p:nvPr/>
        </p:nvSpPr>
        <p:spPr>
          <a:xfrm>
            <a:off x="270720" y="485280"/>
            <a:ext cx="8602200" cy="399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chemeClr val="dk1"/>
                </a:solidFill>
                <a:effectLst/>
                <a:uFillTx/>
                <a:latin typeface="Arial"/>
              </a:rPr>
              <a:t>6.2 DES STRUCTURE</a:t>
            </a:r>
            <a:r>
              <a:rPr b="0" lang="en-US" sz="1600" strike="noStrike" u="none">
                <a:solidFill>
                  <a:schemeClr val="dk1"/>
                </a:solidFill>
                <a:effectLst/>
                <a:uFillTx/>
                <a:latin typeface="Arial"/>
              </a:rPr>
              <a:t> </a:t>
            </a:r>
            <a:endParaRPr b="0" lang="en-US" sz="1600" strike="noStrike" u="none">
              <a:solidFill>
                <a:srgbClr val="000000"/>
              </a:solidFill>
              <a:effectLst/>
              <a:uFillTx/>
              <a:latin typeface="Arial"/>
            </a:endParaRPr>
          </a:p>
        </p:txBody>
      </p:sp>
      <p:pic>
        <p:nvPicPr>
          <p:cNvPr id="105" name="Picture 4" descr=""/>
          <p:cNvPicPr/>
          <p:nvPr/>
        </p:nvPicPr>
        <p:blipFill>
          <a:blip r:embed="rId1"/>
          <a:stretch/>
        </p:blipFill>
        <p:spPr>
          <a:xfrm>
            <a:off x="2194560" y="946080"/>
            <a:ext cx="4754520" cy="3949560"/>
          </a:xfrm>
          <a:prstGeom prst="rect">
            <a:avLst/>
          </a:prstGeom>
          <a:noFill/>
          <a:ln w="0">
            <a:noFill/>
          </a:ln>
        </p:spPr>
      </p:pic>
      <p:sp>
        <p:nvSpPr>
          <p:cNvPr id="106" name="TextBox 3"/>
          <p:cNvSpPr/>
          <p:nvPr/>
        </p:nvSpPr>
        <p:spPr>
          <a:xfrm>
            <a:off x="1730160" y="4952520"/>
            <a:ext cx="4890240" cy="3045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400" strike="noStrike" u="none">
                <a:solidFill>
                  <a:schemeClr val="dk1"/>
                </a:solidFill>
                <a:effectLst/>
                <a:uFillTx/>
                <a:latin typeface="Arial"/>
              </a:rPr>
              <a:t>Figure 6.2 : elements of DES cipher at the encryption site.</a:t>
            </a:r>
            <a:endParaRPr b="0" lang="en-US" sz="1400" strike="noStrike" u="none">
              <a:solidFill>
                <a:srgbClr val="000000"/>
              </a:solidFill>
              <a:effectLst/>
              <a:uFillTx/>
              <a:latin typeface="Arial"/>
            </a:endParaRPr>
          </a:p>
        </p:txBody>
      </p:sp>
      <p:sp>
        <p:nvSpPr>
          <p:cNvPr id="107" name="TextBox 5"/>
          <p:cNvSpPr/>
          <p:nvPr/>
        </p:nvSpPr>
        <p:spPr>
          <a:xfrm>
            <a:off x="220680" y="5589720"/>
            <a:ext cx="8602200" cy="95364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n-US" sz="1400" strike="noStrike" u="none">
                <a:solidFill>
                  <a:schemeClr val="dk1"/>
                </a:solidFill>
                <a:effectLst/>
                <a:uFillTx/>
                <a:latin typeface="Arial"/>
              </a:rPr>
              <a:t>The encryption process is made of two permutations </a:t>
            </a:r>
            <a:r>
              <a:rPr b="0" lang="en-US" sz="1400" strike="noStrike" u="none">
                <a:solidFill>
                  <a:srgbClr val="ff0000"/>
                </a:solidFill>
                <a:effectLst/>
                <a:uFillTx/>
                <a:latin typeface="Arial"/>
              </a:rPr>
              <a:t>(P-boxes), </a:t>
            </a:r>
            <a:r>
              <a:rPr b="0" lang="en-US" sz="1400" strike="noStrike" u="none">
                <a:solidFill>
                  <a:schemeClr val="dk1"/>
                </a:solidFill>
                <a:effectLst/>
                <a:uFillTx/>
                <a:latin typeface="Arial"/>
              </a:rPr>
              <a:t>which is initial and final permutations, and </a:t>
            </a:r>
            <a:r>
              <a:rPr b="0" lang="en-US" sz="1400" strike="noStrike" u="none">
                <a:solidFill>
                  <a:srgbClr val="ff0000"/>
                </a:solidFill>
                <a:effectLst/>
                <a:uFillTx/>
                <a:latin typeface="Arial"/>
              </a:rPr>
              <a:t>16  Feistel rounds. </a:t>
            </a:r>
            <a:endParaRPr b="0" lang="en-US" sz="14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400" strike="noStrike" u="none">
                <a:solidFill>
                  <a:schemeClr val="dk1"/>
                </a:solidFill>
                <a:effectLst/>
                <a:uFillTx/>
                <a:latin typeface="Arial"/>
              </a:rPr>
              <a:t>Each round uses a different 48-bit round key generated from the cipher key according to a predefined algorithm. </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09"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10" name="Rectangle 1"/>
          <p:cNvSpPr/>
          <p:nvPr/>
        </p:nvSpPr>
        <p:spPr>
          <a:xfrm>
            <a:off x="270720" y="505080"/>
            <a:ext cx="8602200" cy="461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400" strike="noStrike" u="none">
                <a:solidFill>
                  <a:srgbClr val="c00000"/>
                </a:solidFill>
                <a:effectLst/>
                <a:uFillTx/>
                <a:latin typeface="Arial"/>
              </a:rPr>
              <a:t>Initial and Final Permutations</a:t>
            </a:r>
            <a:endParaRPr b="0" lang="en-US" sz="2400" strike="noStrike" u="none">
              <a:solidFill>
                <a:srgbClr val="000000"/>
              </a:solidFill>
              <a:effectLst/>
              <a:uFillTx/>
              <a:latin typeface="Arial"/>
            </a:endParaRPr>
          </a:p>
        </p:txBody>
      </p:sp>
      <p:pic>
        <p:nvPicPr>
          <p:cNvPr id="111" name="Picture 2" descr=""/>
          <p:cNvPicPr/>
          <p:nvPr/>
        </p:nvPicPr>
        <p:blipFill>
          <a:blip r:embed="rId1"/>
          <a:stretch/>
        </p:blipFill>
        <p:spPr>
          <a:xfrm>
            <a:off x="1730160" y="969840"/>
            <a:ext cx="5325480" cy="3375720"/>
          </a:xfrm>
          <a:prstGeom prst="rect">
            <a:avLst/>
          </a:prstGeom>
          <a:noFill/>
          <a:ln w="0">
            <a:noFill/>
          </a:ln>
        </p:spPr>
      </p:pic>
      <p:sp>
        <p:nvSpPr>
          <p:cNvPr id="112" name="TextBox 4"/>
          <p:cNvSpPr/>
          <p:nvPr/>
        </p:nvSpPr>
        <p:spPr>
          <a:xfrm>
            <a:off x="270720" y="5377320"/>
            <a:ext cx="8602200" cy="102168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50000"/>
              </a:lnSpc>
              <a:buClr>
                <a:srgbClr val="000000"/>
              </a:buClr>
              <a:buFont typeface="Arial"/>
              <a:buChar char="•"/>
            </a:pPr>
            <a:r>
              <a:rPr b="0" lang="en-US" sz="1400" strike="noStrike" u="none">
                <a:solidFill>
                  <a:schemeClr val="dk1"/>
                </a:solidFill>
                <a:effectLst/>
                <a:uFillTx/>
                <a:latin typeface="Arial"/>
              </a:rPr>
              <a:t>Each of these permutations takes a 64-bit input and permutes them according to a predefined rule.</a:t>
            </a:r>
            <a:endParaRPr b="0" lang="en-US" sz="1400" strike="noStrike" u="none">
              <a:solidFill>
                <a:srgbClr val="000000"/>
              </a:solidFill>
              <a:effectLst/>
              <a:uFillTx/>
              <a:latin typeface="Arial"/>
            </a:endParaRPr>
          </a:p>
          <a:p>
            <a:pPr marL="285840" indent="-285840" algn="just">
              <a:lnSpc>
                <a:spcPct val="150000"/>
              </a:lnSpc>
              <a:buClr>
                <a:srgbClr val="000000"/>
              </a:buClr>
              <a:buFont typeface="Arial"/>
              <a:buChar char="•"/>
            </a:pPr>
            <a:r>
              <a:rPr b="0" lang="en-US" sz="1400" strike="noStrike" u="none">
                <a:solidFill>
                  <a:schemeClr val="dk1"/>
                </a:solidFill>
                <a:effectLst/>
                <a:uFillTx/>
                <a:latin typeface="Arial"/>
              </a:rPr>
              <a:t>These permutations are keyless straight permutations that are the inverse of each other</a:t>
            </a:r>
            <a:r>
              <a:rPr b="0" lang="en-US" sz="1400" strike="noStrike" u="none">
                <a:solidFill>
                  <a:srgbClr val="c00000"/>
                </a:solidFill>
                <a:effectLst/>
                <a:uFillTx/>
                <a:latin typeface="Arial"/>
              </a:rPr>
              <a:t>. </a:t>
            </a:r>
            <a:endParaRPr b="0" lang="en-US" sz="1400" strike="noStrike" u="none">
              <a:solidFill>
                <a:srgbClr val="000000"/>
              </a:solidFill>
              <a:effectLst/>
              <a:uFillTx/>
              <a:latin typeface="Arial"/>
            </a:endParaRPr>
          </a:p>
          <a:p>
            <a:pPr marL="285840" indent="-285840" algn="just">
              <a:lnSpc>
                <a:spcPct val="150000"/>
              </a:lnSpc>
              <a:buClr>
                <a:srgbClr val="c00000"/>
              </a:buClr>
              <a:buFont typeface="Arial"/>
              <a:buChar char="•"/>
            </a:pPr>
            <a:r>
              <a:rPr b="0" lang="en-US" sz="1400" strike="noStrike" u="none">
                <a:solidFill>
                  <a:srgbClr val="c00000"/>
                </a:solidFill>
                <a:effectLst/>
                <a:uFillTx/>
                <a:latin typeface="Arial"/>
              </a:rPr>
              <a:t>For example, in the initial permutation, the 58t</a:t>
            </a:r>
            <a:r>
              <a:rPr b="0" lang="en-US" sz="1400" strike="noStrike" u="none">
                <a:solidFill>
                  <a:schemeClr val="dk1"/>
                </a:solidFill>
                <a:effectLst/>
                <a:uFillTx/>
                <a:latin typeface="Arial"/>
              </a:rPr>
              <a:t>h bit in the input becomes the first bit in the output. </a:t>
            </a:r>
            <a:endParaRPr b="0" lang="en-US" sz="1400" strike="noStrike" u="none">
              <a:solidFill>
                <a:srgbClr val="000000"/>
              </a:solidFill>
              <a:effectLst/>
              <a:uFillTx/>
              <a:latin typeface="Arial"/>
            </a:endParaRPr>
          </a:p>
        </p:txBody>
      </p:sp>
      <p:sp>
        <p:nvSpPr>
          <p:cNvPr id="113" name="TextBox 5"/>
          <p:cNvSpPr/>
          <p:nvPr/>
        </p:nvSpPr>
        <p:spPr>
          <a:xfrm>
            <a:off x="1730160" y="4456800"/>
            <a:ext cx="4876920" cy="307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400" strike="noStrike" u="none">
                <a:solidFill>
                  <a:schemeClr val="dk1"/>
                </a:solidFill>
                <a:effectLst/>
                <a:uFillTx/>
                <a:latin typeface="Arial"/>
              </a:rPr>
              <a:t>Figure 6.3 :  initial and final permutations (P-boxes). </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15"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16" name="Rectangle 1"/>
          <p:cNvSpPr/>
          <p:nvPr/>
        </p:nvSpPr>
        <p:spPr>
          <a:xfrm>
            <a:off x="213120" y="4835520"/>
            <a:ext cx="8717400" cy="15692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600" strike="noStrike" u="none">
                <a:solidFill>
                  <a:schemeClr val="dk1"/>
                </a:solidFill>
                <a:effectLst/>
                <a:uFillTx/>
                <a:latin typeface="Arial"/>
              </a:rPr>
              <a:t>Table 6.1 is the the permutation rules for these P-boxes. </a:t>
            </a: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Each side of the table can be thought of as a 64-element array. </a:t>
            </a: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Here  the value of each element defines the input port number, and the order (index) of the element defines the output port number.</a:t>
            </a:r>
            <a:endParaRPr b="0" lang="en-US" sz="1600" strike="noStrike" u="none">
              <a:solidFill>
                <a:srgbClr val="000000"/>
              </a:solidFill>
              <a:effectLst/>
              <a:uFillTx/>
              <a:latin typeface="Arial"/>
            </a:endParaRPr>
          </a:p>
        </p:txBody>
      </p:sp>
      <p:pic>
        <p:nvPicPr>
          <p:cNvPr id="117" name="Picture 3" descr=""/>
          <p:cNvPicPr/>
          <p:nvPr/>
        </p:nvPicPr>
        <p:blipFill>
          <a:blip r:embed="rId1"/>
          <a:stretch/>
        </p:blipFill>
        <p:spPr>
          <a:xfrm>
            <a:off x="846720" y="738720"/>
            <a:ext cx="6917400" cy="366264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19"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20" name="Rectangle 2"/>
          <p:cNvSpPr/>
          <p:nvPr/>
        </p:nvSpPr>
        <p:spPr>
          <a:xfrm>
            <a:off x="308880" y="1124640"/>
            <a:ext cx="8295120" cy="1753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800" strike="noStrike" u="none">
                <a:solidFill>
                  <a:schemeClr val="dk1"/>
                </a:solidFill>
                <a:effectLst/>
                <a:uFillTx/>
                <a:latin typeface="Arial"/>
              </a:rPr>
              <a:t>These two permutations have no cryptography significance in DES.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Both permutations are keyless and predetermined.</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 The reason they are included in DES is not clear and has not been revealed by the DES designers.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22"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23" name="Rectangle 2"/>
          <p:cNvSpPr/>
          <p:nvPr/>
        </p:nvSpPr>
        <p:spPr>
          <a:xfrm>
            <a:off x="320400" y="463680"/>
            <a:ext cx="8295120" cy="1015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chemeClr val="dk1"/>
                </a:solidFill>
                <a:effectLst/>
                <a:uFillTx/>
                <a:latin typeface="Arial"/>
              </a:rPr>
              <a:t>Example 6.1</a:t>
            </a:r>
            <a:endParaRPr b="0" lang="en-US" sz="2000" strike="noStrike" u="none">
              <a:solidFill>
                <a:srgbClr val="000000"/>
              </a:solidFill>
              <a:effectLst/>
              <a:uFillTx/>
              <a:latin typeface="Arial"/>
            </a:endParaRPr>
          </a:p>
          <a:p>
            <a:pPr algn="just">
              <a:lnSpc>
                <a:spcPct val="100000"/>
              </a:lnSpc>
            </a:pPr>
            <a:r>
              <a:rPr b="0" lang="en-US" sz="2000" strike="noStrike" u="none">
                <a:solidFill>
                  <a:schemeClr val="dk1"/>
                </a:solidFill>
                <a:effectLst/>
                <a:uFillTx/>
                <a:latin typeface="Arial"/>
              </a:rPr>
              <a:t>Find the output of the initial permutation box when the input is given in hexadecimal as:</a:t>
            </a:r>
            <a:endParaRPr b="0" lang="en-US" sz="2000" strike="noStrike" u="none">
              <a:solidFill>
                <a:srgbClr val="000000"/>
              </a:solidFill>
              <a:effectLst/>
              <a:uFillTx/>
              <a:latin typeface="Arial"/>
            </a:endParaRPr>
          </a:p>
        </p:txBody>
      </p:sp>
      <p:pic>
        <p:nvPicPr>
          <p:cNvPr id="124" name="Picture 1" descr=""/>
          <p:cNvPicPr/>
          <p:nvPr/>
        </p:nvPicPr>
        <p:blipFill>
          <a:blip r:embed="rId1"/>
          <a:stretch/>
        </p:blipFill>
        <p:spPr>
          <a:xfrm>
            <a:off x="2360520" y="1702440"/>
            <a:ext cx="2901240" cy="387360"/>
          </a:xfrm>
          <a:prstGeom prst="rect">
            <a:avLst/>
          </a:prstGeom>
          <a:noFill/>
          <a:ln w="0">
            <a:noFill/>
          </a:ln>
        </p:spPr>
      </p:pic>
      <p:sp>
        <p:nvSpPr>
          <p:cNvPr id="125" name="Rectangle 3"/>
          <p:cNvSpPr/>
          <p:nvPr/>
        </p:nvSpPr>
        <p:spPr>
          <a:xfrm>
            <a:off x="320400" y="2279520"/>
            <a:ext cx="8552520" cy="2584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chemeClr val="dk1"/>
                </a:solidFill>
                <a:effectLst/>
                <a:uFillTx/>
                <a:latin typeface="Generic185-Regular"/>
              </a:rPr>
              <a:t>Solution</a:t>
            </a:r>
            <a:endParaRPr b="0" lang="en-US" sz="18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The input has only two 1s (bit 15 and bit 64);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the output must also have only two 1s (the nature of straight permutation).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Using Table 6.1, we can find the output related to these two bits.</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 Bit 15 in the input becomes bit 63 in the output.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Bit 64 in the input becomes bit 25 in the output.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So the output has only two 1s, bit 25 and bit 63.</a:t>
            </a: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 </a:t>
            </a:r>
            <a:r>
              <a:rPr b="0" lang="en-US" sz="1600" strike="noStrike" u="none">
                <a:solidFill>
                  <a:srgbClr val="ff0000"/>
                </a:solidFill>
                <a:effectLst/>
                <a:uFillTx/>
                <a:latin typeface="Arial"/>
              </a:rPr>
              <a:t>The result in hexadecimal is</a:t>
            </a:r>
            <a:endParaRPr b="0" lang="en-US" sz="1600" strike="noStrike" u="none">
              <a:solidFill>
                <a:srgbClr val="000000"/>
              </a:solidFill>
              <a:effectLst/>
              <a:uFillTx/>
              <a:latin typeface="Arial"/>
            </a:endParaRPr>
          </a:p>
        </p:txBody>
      </p:sp>
      <p:pic>
        <p:nvPicPr>
          <p:cNvPr id="126" name="Picture 5" descr=""/>
          <p:cNvPicPr/>
          <p:nvPr/>
        </p:nvPicPr>
        <p:blipFill>
          <a:blip r:embed="rId2"/>
          <a:stretch/>
        </p:blipFill>
        <p:spPr>
          <a:xfrm>
            <a:off x="5261760" y="4627080"/>
            <a:ext cx="3755520" cy="177912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28"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29" name="Rectangle 2"/>
          <p:cNvSpPr/>
          <p:nvPr/>
        </p:nvSpPr>
        <p:spPr>
          <a:xfrm>
            <a:off x="320400" y="463680"/>
            <a:ext cx="8295120" cy="1015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chemeClr val="dk1"/>
                </a:solidFill>
                <a:effectLst/>
                <a:uFillTx/>
                <a:latin typeface="Arial"/>
              </a:rPr>
              <a:t>Example 6.1</a:t>
            </a:r>
            <a:endParaRPr b="0" lang="en-US" sz="2000" strike="noStrike" u="none">
              <a:solidFill>
                <a:srgbClr val="000000"/>
              </a:solidFill>
              <a:effectLst/>
              <a:uFillTx/>
              <a:latin typeface="Arial"/>
            </a:endParaRPr>
          </a:p>
          <a:p>
            <a:pPr algn="just">
              <a:lnSpc>
                <a:spcPct val="100000"/>
              </a:lnSpc>
            </a:pPr>
            <a:r>
              <a:rPr b="0" lang="en-US" sz="2000" strike="noStrike" u="none">
                <a:solidFill>
                  <a:schemeClr val="dk1"/>
                </a:solidFill>
                <a:effectLst/>
                <a:uFillTx/>
                <a:latin typeface="Arial"/>
              </a:rPr>
              <a:t>Find the output of the initial permutation box when the input is given in hexadecimal as:</a:t>
            </a:r>
            <a:endParaRPr b="0" lang="en-US" sz="2000" strike="noStrike" u="none">
              <a:solidFill>
                <a:srgbClr val="000000"/>
              </a:solidFill>
              <a:effectLst/>
              <a:uFillTx/>
              <a:latin typeface="Arial"/>
            </a:endParaRPr>
          </a:p>
        </p:txBody>
      </p:sp>
      <p:pic>
        <p:nvPicPr>
          <p:cNvPr id="130" name="Picture 1" descr=""/>
          <p:cNvPicPr/>
          <p:nvPr/>
        </p:nvPicPr>
        <p:blipFill>
          <a:blip r:embed="rId1"/>
          <a:stretch/>
        </p:blipFill>
        <p:spPr>
          <a:xfrm>
            <a:off x="2360520" y="1702440"/>
            <a:ext cx="2901240" cy="387360"/>
          </a:xfrm>
          <a:prstGeom prst="rect">
            <a:avLst/>
          </a:prstGeom>
          <a:noFill/>
          <a:ln w="0">
            <a:noFill/>
          </a:ln>
        </p:spPr>
      </p:pic>
      <p:sp>
        <p:nvSpPr>
          <p:cNvPr id="131" name="Rectangle 3"/>
          <p:cNvSpPr/>
          <p:nvPr/>
        </p:nvSpPr>
        <p:spPr>
          <a:xfrm>
            <a:off x="320400" y="2279520"/>
            <a:ext cx="8552520" cy="2584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chemeClr val="dk1"/>
                </a:solidFill>
                <a:effectLst/>
                <a:uFillTx/>
                <a:latin typeface="Generic185-Regular"/>
              </a:rPr>
              <a:t>Solution</a:t>
            </a:r>
            <a:endParaRPr b="0" lang="en-US" sz="18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The input has only two 1s (bit 15 and bit 64);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the output must also have only two 1s (the nature of straight permutation).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Using Table 6.1, we can find the output related to these two bits.</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 Bit 15 in the input becomes bit 63 in the output.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Bit 64 in the input becomes bit 25 in the output.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So the output has only two 1s, bit 25 and bit 63.</a:t>
            </a: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 The result in hexadecimal is</a:t>
            </a:r>
            <a:endParaRPr b="0" lang="en-US" sz="1600" strike="noStrike" u="none">
              <a:solidFill>
                <a:srgbClr val="000000"/>
              </a:solidFill>
              <a:effectLst/>
              <a:uFillTx/>
              <a:latin typeface="Arial"/>
            </a:endParaRPr>
          </a:p>
        </p:txBody>
      </p:sp>
      <p:pic>
        <p:nvPicPr>
          <p:cNvPr id="132" name="Picture 4" descr=""/>
          <p:cNvPicPr/>
          <p:nvPr/>
        </p:nvPicPr>
        <p:blipFill>
          <a:blip r:embed="rId2"/>
          <a:stretch/>
        </p:blipFill>
        <p:spPr>
          <a:xfrm>
            <a:off x="1307520" y="5216760"/>
            <a:ext cx="2827440" cy="429840"/>
          </a:xfrm>
          <a:prstGeom prst="rect">
            <a:avLst/>
          </a:prstGeom>
          <a:noFill/>
          <a:ln w="0">
            <a:noFill/>
          </a:ln>
        </p:spPr>
      </p:pic>
      <p:pic>
        <p:nvPicPr>
          <p:cNvPr id="133" name="Picture 5" descr=""/>
          <p:cNvPicPr/>
          <p:nvPr/>
        </p:nvPicPr>
        <p:blipFill>
          <a:blip r:embed="rId3"/>
          <a:stretch/>
        </p:blipFill>
        <p:spPr>
          <a:xfrm>
            <a:off x="5261760" y="4627080"/>
            <a:ext cx="3755520" cy="177912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4"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35"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36" name="Rectangle 2"/>
          <p:cNvSpPr/>
          <p:nvPr/>
        </p:nvSpPr>
        <p:spPr>
          <a:xfrm>
            <a:off x="320400" y="463680"/>
            <a:ext cx="8295120" cy="1015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chemeClr val="dk1"/>
                </a:solidFill>
                <a:effectLst/>
                <a:uFillTx/>
                <a:latin typeface="Arial"/>
              </a:rPr>
              <a:t>Example 6.2</a:t>
            </a:r>
            <a:endParaRPr b="0" lang="en-US" sz="2000" strike="noStrike" u="none">
              <a:solidFill>
                <a:srgbClr val="000000"/>
              </a:solidFill>
              <a:effectLst/>
              <a:uFillTx/>
              <a:latin typeface="Arial"/>
            </a:endParaRPr>
          </a:p>
          <a:p>
            <a:pPr>
              <a:lnSpc>
                <a:spcPct val="100000"/>
              </a:lnSpc>
            </a:pPr>
            <a:r>
              <a:rPr b="0" lang="en-US" sz="2000" strike="noStrike" u="none">
                <a:solidFill>
                  <a:schemeClr val="dk1"/>
                </a:solidFill>
                <a:effectLst/>
                <a:uFillTx/>
                <a:latin typeface="Arial"/>
              </a:rPr>
              <a:t>Prove that the initial and final permutations are the inverse of each other by finding the output of the final permutation if the input is</a:t>
            </a:r>
            <a:endParaRPr b="0" lang="en-US" sz="2000" strike="noStrike" u="none">
              <a:solidFill>
                <a:srgbClr val="000000"/>
              </a:solidFill>
              <a:effectLst/>
              <a:uFillTx/>
              <a:latin typeface="Arial"/>
            </a:endParaRPr>
          </a:p>
        </p:txBody>
      </p:sp>
      <p:pic>
        <p:nvPicPr>
          <p:cNvPr id="137" name="Picture 6" descr=""/>
          <p:cNvPicPr/>
          <p:nvPr/>
        </p:nvPicPr>
        <p:blipFill>
          <a:blip r:embed="rId1"/>
          <a:stretch/>
        </p:blipFill>
        <p:spPr>
          <a:xfrm>
            <a:off x="2882160" y="1969560"/>
            <a:ext cx="2575080" cy="464040"/>
          </a:xfrm>
          <a:prstGeom prst="rect">
            <a:avLst/>
          </a:prstGeom>
          <a:noFill/>
          <a:ln w="0">
            <a:noFill/>
          </a:ln>
        </p:spPr>
      </p:pic>
      <p:sp>
        <p:nvSpPr>
          <p:cNvPr id="138" name="Rectangle 7"/>
          <p:cNvSpPr/>
          <p:nvPr/>
        </p:nvSpPr>
        <p:spPr>
          <a:xfrm>
            <a:off x="353880" y="2926440"/>
            <a:ext cx="8495280" cy="923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chemeClr val="dk1"/>
                </a:solidFill>
                <a:effectLst/>
                <a:uFillTx/>
                <a:latin typeface="Arial"/>
              </a:rPr>
              <a:t>Solution</a:t>
            </a:r>
            <a:endParaRPr b="0" lang="en-US" sz="1800" strike="noStrike" u="none">
              <a:solidFill>
                <a:srgbClr val="000000"/>
              </a:solidFill>
              <a:effectLst/>
              <a:uFillTx/>
              <a:latin typeface="Arial"/>
            </a:endParaRPr>
          </a:p>
          <a:p>
            <a:pPr>
              <a:lnSpc>
                <a:spcPct val="100000"/>
              </a:lnSpc>
            </a:pPr>
            <a:r>
              <a:rPr b="0" lang="en-US" sz="1800" strike="noStrike" u="none">
                <a:solidFill>
                  <a:schemeClr val="dk1"/>
                </a:solidFill>
                <a:effectLst/>
                <a:uFillTx/>
                <a:latin typeface="Generic188-Regular"/>
              </a:rPr>
              <a:t>Only bit 25 and bit 64 are 1s; the other bits are 0s. In the final permutation, bit 25 becomes bit 64 and bit 63 becomes bit 15. </a:t>
            </a:r>
            <a:r>
              <a:rPr b="0" lang="en-US" sz="1800" strike="noStrike" u="none">
                <a:solidFill>
                  <a:srgbClr val="ff0000"/>
                </a:solidFill>
                <a:effectLst/>
                <a:uFillTx/>
                <a:latin typeface="Generic188-Regular"/>
              </a:rPr>
              <a:t>The result is</a:t>
            </a:r>
            <a:endParaRPr b="0" lang="en-US" sz="1800" strike="noStrike" u="none">
              <a:solidFill>
                <a:srgbClr val="000000"/>
              </a:solidFill>
              <a:effectLst/>
              <a:uFillTx/>
              <a:latin typeface="Arial"/>
            </a:endParaRPr>
          </a:p>
        </p:txBody>
      </p:sp>
      <p:pic>
        <p:nvPicPr>
          <p:cNvPr id="139" name="Picture 1" descr=""/>
          <p:cNvPicPr/>
          <p:nvPr/>
        </p:nvPicPr>
        <p:blipFill>
          <a:blip r:embed="rId2"/>
          <a:stretch/>
        </p:blipFill>
        <p:spPr>
          <a:xfrm>
            <a:off x="5301720" y="4770720"/>
            <a:ext cx="3755520" cy="177912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41"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42" name="Rectangle 2"/>
          <p:cNvSpPr/>
          <p:nvPr/>
        </p:nvSpPr>
        <p:spPr>
          <a:xfrm>
            <a:off x="320400" y="463680"/>
            <a:ext cx="8295120" cy="1015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chemeClr val="dk1"/>
                </a:solidFill>
                <a:effectLst/>
                <a:uFillTx/>
                <a:latin typeface="Arial"/>
              </a:rPr>
              <a:t>Example 6.2</a:t>
            </a:r>
            <a:endParaRPr b="0" lang="en-US" sz="2000" strike="noStrike" u="none">
              <a:solidFill>
                <a:srgbClr val="000000"/>
              </a:solidFill>
              <a:effectLst/>
              <a:uFillTx/>
              <a:latin typeface="Arial"/>
            </a:endParaRPr>
          </a:p>
          <a:p>
            <a:pPr>
              <a:lnSpc>
                <a:spcPct val="100000"/>
              </a:lnSpc>
            </a:pPr>
            <a:r>
              <a:rPr b="0" lang="en-US" sz="2000" strike="noStrike" u="none">
                <a:solidFill>
                  <a:schemeClr val="dk1"/>
                </a:solidFill>
                <a:effectLst/>
                <a:uFillTx/>
                <a:latin typeface="Arial"/>
              </a:rPr>
              <a:t>Prove that the initial and final permutations are the inverse of each other by finding the output of the final permutation if the input is</a:t>
            </a:r>
            <a:endParaRPr b="0" lang="en-US" sz="2000" strike="noStrike" u="none">
              <a:solidFill>
                <a:srgbClr val="000000"/>
              </a:solidFill>
              <a:effectLst/>
              <a:uFillTx/>
              <a:latin typeface="Arial"/>
            </a:endParaRPr>
          </a:p>
        </p:txBody>
      </p:sp>
      <p:pic>
        <p:nvPicPr>
          <p:cNvPr id="143" name="Picture 6" descr=""/>
          <p:cNvPicPr/>
          <p:nvPr/>
        </p:nvPicPr>
        <p:blipFill>
          <a:blip r:embed="rId1"/>
          <a:stretch/>
        </p:blipFill>
        <p:spPr>
          <a:xfrm>
            <a:off x="2882160" y="1969560"/>
            <a:ext cx="2575080" cy="464040"/>
          </a:xfrm>
          <a:prstGeom prst="rect">
            <a:avLst/>
          </a:prstGeom>
          <a:noFill/>
          <a:ln w="0">
            <a:noFill/>
          </a:ln>
        </p:spPr>
      </p:pic>
      <p:sp>
        <p:nvSpPr>
          <p:cNvPr id="144" name="Rectangle 7"/>
          <p:cNvSpPr/>
          <p:nvPr/>
        </p:nvSpPr>
        <p:spPr>
          <a:xfrm>
            <a:off x="353880" y="2926440"/>
            <a:ext cx="8495280" cy="9230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chemeClr val="dk1"/>
                </a:solidFill>
                <a:effectLst/>
                <a:uFillTx/>
                <a:latin typeface="Arial"/>
              </a:rPr>
              <a:t>Solution</a:t>
            </a:r>
            <a:endParaRPr b="0" lang="en-US" sz="1800" strike="noStrike" u="none">
              <a:solidFill>
                <a:srgbClr val="000000"/>
              </a:solidFill>
              <a:effectLst/>
              <a:uFillTx/>
              <a:latin typeface="Arial"/>
            </a:endParaRPr>
          </a:p>
          <a:p>
            <a:pPr>
              <a:lnSpc>
                <a:spcPct val="100000"/>
              </a:lnSpc>
            </a:pPr>
            <a:r>
              <a:rPr b="0" lang="en-US" sz="1800" strike="noStrike" u="none">
                <a:solidFill>
                  <a:schemeClr val="dk1"/>
                </a:solidFill>
                <a:effectLst/>
                <a:uFillTx/>
                <a:latin typeface="Generic188-Regular"/>
              </a:rPr>
              <a:t>Only bit 25 and bit 64 are 1s; the other bits are 0s. In the final permutation, bit 25 becomes bit 64 and bit 63 becomes bit 15. </a:t>
            </a:r>
            <a:r>
              <a:rPr b="0" lang="en-US" sz="1800" strike="noStrike" u="none">
                <a:solidFill>
                  <a:srgbClr val="ff0000"/>
                </a:solidFill>
                <a:effectLst/>
                <a:uFillTx/>
                <a:latin typeface="Generic188-Regular"/>
              </a:rPr>
              <a:t>The result is</a:t>
            </a:r>
            <a:endParaRPr b="0" lang="en-US" sz="1800" strike="noStrike" u="none">
              <a:solidFill>
                <a:srgbClr val="000000"/>
              </a:solidFill>
              <a:effectLst/>
              <a:uFillTx/>
              <a:latin typeface="Arial"/>
            </a:endParaRPr>
          </a:p>
        </p:txBody>
      </p:sp>
      <p:pic>
        <p:nvPicPr>
          <p:cNvPr id="145" name="Picture 8" descr=""/>
          <p:cNvPicPr/>
          <p:nvPr/>
        </p:nvPicPr>
        <p:blipFill>
          <a:blip r:embed="rId2"/>
          <a:stretch/>
        </p:blipFill>
        <p:spPr>
          <a:xfrm>
            <a:off x="2997360" y="4183200"/>
            <a:ext cx="2611080" cy="374760"/>
          </a:xfrm>
          <a:prstGeom prst="rect">
            <a:avLst/>
          </a:prstGeom>
          <a:noFill/>
          <a:ln w="0">
            <a:noFill/>
          </a:ln>
        </p:spPr>
      </p:pic>
      <p:pic>
        <p:nvPicPr>
          <p:cNvPr id="146" name="Picture 1" descr=""/>
          <p:cNvPicPr/>
          <p:nvPr/>
        </p:nvPicPr>
        <p:blipFill>
          <a:blip r:embed="rId3"/>
          <a:stretch/>
        </p:blipFill>
        <p:spPr>
          <a:xfrm>
            <a:off x="5301720" y="4770720"/>
            <a:ext cx="3755520" cy="1779120"/>
          </a:xfrm>
          <a:prstGeom prst="rect">
            <a:avLst/>
          </a:prstGeom>
          <a:noFill/>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48"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49" name="Rectangle 2"/>
          <p:cNvSpPr/>
          <p:nvPr/>
        </p:nvSpPr>
        <p:spPr>
          <a:xfrm>
            <a:off x="320400" y="463680"/>
            <a:ext cx="8295120" cy="1015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rgbClr val="c00000"/>
                </a:solidFill>
                <a:effectLst/>
                <a:uFillTx/>
                <a:latin typeface="Arial"/>
              </a:rPr>
              <a:t>Rounds</a:t>
            </a:r>
            <a:endParaRPr b="0" lang="en-US" sz="2000" strike="noStrike" u="none">
              <a:solidFill>
                <a:srgbClr val="000000"/>
              </a:solidFill>
              <a:effectLst/>
              <a:uFillTx/>
              <a:latin typeface="Arial"/>
            </a:endParaRPr>
          </a:p>
          <a:p>
            <a:pPr>
              <a:lnSpc>
                <a:spcPct val="100000"/>
              </a:lnSpc>
            </a:pPr>
            <a:endParaRPr b="0" lang="en-US" sz="2000" strike="noStrike" u="none">
              <a:solidFill>
                <a:srgbClr val="000000"/>
              </a:solidFill>
              <a:effectLst/>
              <a:uFillTx/>
              <a:latin typeface="Arial"/>
            </a:endParaRPr>
          </a:p>
          <a:p>
            <a:pPr algn="just">
              <a:lnSpc>
                <a:spcPct val="100000"/>
              </a:lnSpc>
            </a:pPr>
            <a:r>
              <a:rPr b="0" lang="en-US" sz="2000" strike="noStrike" u="none">
                <a:solidFill>
                  <a:schemeClr val="dk1"/>
                </a:solidFill>
                <a:effectLst/>
                <a:uFillTx/>
                <a:latin typeface="Arial"/>
              </a:rPr>
              <a:t>DES uses 16 rounds. Each round of DES is a Feistel cipher.</a:t>
            </a:r>
            <a:endParaRPr b="0" lang="en-US" sz="2000" strike="noStrike" u="none">
              <a:solidFill>
                <a:srgbClr val="000000"/>
              </a:solidFill>
              <a:effectLst/>
              <a:uFillTx/>
              <a:latin typeface="Arial"/>
            </a:endParaRPr>
          </a:p>
        </p:txBody>
      </p:sp>
      <p:pic>
        <p:nvPicPr>
          <p:cNvPr id="150" name="Picture 1" descr=""/>
          <p:cNvPicPr/>
          <p:nvPr/>
        </p:nvPicPr>
        <p:blipFill>
          <a:blip r:embed="rId1"/>
          <a:stretch/>
        </p:blipFill>
        <p:spPr>
          <a:xfrm>
            <a:off x="1998720" y="1650960"/>
            <a:ext cx="4109040" cy="425160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69"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70" name="Rectangle 1"/>
          <p:cNvSpPr/>
          <p:nvPr/>
        </p:nvSpPr>
        <p:spPr>
          <a:xfrm>
            <a:off x="1499760" y="2967480"/>
            <a:ext cx="5721840" cy="522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c00000"/>
                </a:solidFill>
                <a:effectLst/>
                <a:uFillTx/>
                <a:latin typeface="Arial"/>
              </a:rPr>
              <a:t>Data Encryption Standard (DES)</a:t>
            </a:r>
            <a:endParaRPr b="0" lang="en-US" sz="2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52"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53" name="Rectangle 2"/>
          <p:cNvSpPr/>
          <p:nvPr/>
        </p:nvSpPr>
        <p:spPr>
          <a:xfrm>
            <a:off x="308880" y="702360"/>
            <a:ext cx="8295120" cy="36928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800" strike="noStrike" u="none">
                <a:solidFill>
                  <a:schemeClr val="dk1"/>
                </a:solidFill>
                <a:effectLst/>
                <a:uFillTx/>
                <a:latin typeface="Arial"/>
              </a:rPr>
              <a:t>The round takes L</a:t>
            </a:r>
            <a:r>
              <a:rPr b="0" lang="en-US" sz="1800" strike="noStrike" u="none" baseline="-25000">
                <a:solidFill>
                  <a:schemeClr val="dk1"/>
                </a:solidFill>
                <a:effectLst/>
                <a:uFillTx/>
                <a:latin typeface="Arial"/>
              </a:rPr>
              <a:t>I−1 </a:t>
            </a:r>
            <a:r>
              <a:rPr b="0" lang="en-US" sz="1800" strike="noStrike" u="none">
                <a:solidFill>
                  <a:schemeClr val="dk1"/>
                </a:solidFill>
                <a:effectLst/>
                <a:uFillTx/>
                <a:latin typeface="Arial"/>
              </a:rPr>
              <a:t>and R</a:t>
            </a:r>
            <a:r>
              <a:rPr b="0" lang="en-US" sz="1800" strike="noStrike" u="none" baseline="-25000">
                <a:solidFill>
                  <a:schemeClr val="dk1"/>
                </a:solidFill>
                <a:effectLst/>
                <a:uFillTx/>
                <a:latin typeface="Arial"/>
              </a:rPr>
              <a:t>I−1 </a:t>
            </a:r>
            <a:r>
              <a:rPr b="0" lang="en-US" sz="1800" strike="noStrike" u="none">
                <a:solidFill>
                  <a:schemeClr val="dk1"/>
                </a:solidFill>
                <a:effectLst/>
                <a:uFillTx/>
                <a:latin typeface="Arial"/>
              </a:rPr>
              <a:t>from previous round (or the initial permutation box)</a:t>
            </a: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and creates L</a:t>
            </a:r>
            <a:r>
              <a:rPr b="0" lang="en-US" sz="1800" strike="noStrike" u="none" baseline="-25000">
                <a:solidFill>
                  <a:schemeClr val="dk1"/>
                </a:solidFill>
                <a:effectLst/>
                <a:uFillTx/>
                <a:latin typeface="Arial"/>
              </a:rPr>
              <a:t>I</a:t>
            </a:r>
            <a:r>
              <a:rPr b="0" lang="en-US" sz="1800" strike="noStrike" u="none">
                <a:solidFill>
                  <a:schemeClr val="dk1"/>
                </a:solidFill>
                <a:effectLst/>
                <a:uFillTx/>
                <a:latin typeface="Arial"/>
              </a:rPr>
              <a:t> and R</a:t>
            </a:r>
            <a:r>
              <a:rPr b="0" lang="en-US" sz="1800" strike="noStrike" u="none" baseline="-25000">
                <a:solidFill>
                  <a:schemeClr val="dk1"/>
                </a:solidFill>
                <a:effectLst/>
                <a:uFillTx/>
                <a:latin typeface="Arial"/>
              </a:rPr>
              <a:t>I</a:t>
            </a:r>
            <a:r>
              <a:rPr b="0" lang="en-US" sz="1800" strike="noStrike" u="none">
                <a:solidFill>
                  <a:schemeClr val="dk1"/>
                </a:solidFill>
                <a:effectLst/>
                <a:uFillTx/>
                <a:latin typeface="Arial"/>
              </a:rPr>
              <a:t>, which go to the next round (or final permutation box).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 </a:t>
            </a:r>
            <a:r>
              <a:rPr b="0" lang="en-US" sz="1800" strike="noStrike" u="none">
                <a:solidFill>
                  <a:srgbClr val="c00000"/>
                </a:solidFill>
                <a:effectLst/>
                <a:uFillTx/>
                <a:latin typeface="Arial"/>
              </a:rPr>
              <a:t>Each round has two cipher elements (mixer and swapper).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Each of these elements is invertible.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swapper is obviously invertible. It swaps the left half of the text with the right half.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mixer is invertible because of the XOR operation.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All noninvertible elements are collected inside the function f (R</a:t>
            </a:r>
            <a:r>
              <a:rPr b="0" lang="en-US" sz="1800" strike="noStrike" u="none" baseline="-25000">
                <a:solidFill>
                  <a:schemeClr val="dk1"/>
                </a:solidFill>
                <a:effectLst/>
                <a:uFillTx/>
                <a:latin typeface="Arial"/>
              </a:rPr>
              <a:t>I−1</a:t>
            </a:r>
            <a:r>
              <a:rPr b="0" lang="en-US" sz="1800" strike="noStrike" u="none">
                <a:solidFill>
                  <a:schemeClr val="dk1"/>
                </a:solidFill>
                <a:effectLst/>
                <a:uFillTx/>
                <a:latin typeface="Arial"/>
              </a:rPr>
              <a:t>, K</a:t>
            </a:r>
            <a:r>
              <a:rPr b="0" lang="en-US" sz="1800" strike="noStrike" u="none" baseline="-25000">
                <a:solidFill>
                  <a:schemeClr val="dk1"/>
                </a:solidFill>
                <a:effectLst/>
                <a:uFillTx/>
                <a:latin typeface="Arial"/>
              </a:rPr>
              <a:t>I</a:t>
            </a:r>
            <a:r>
              <a:rPr b="0" lang="en-US" sz="1800" strike="noStrike" u="none">
                <a:solidFill>
                  <a:schemeClr val="dk1"/>
                </a:solidFill>
                <a:effectLst/>
                <a:uFillTx/>
                <a:latin typeface="Arial"/>
              </a:rPr>
              <a:t>).</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55"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56" name="Rectangle 2"/>
          <p:cNvSpPr/>
          <p:nvPr/>
        </p:nvSpPr>
        <p:spPr>
          <a:xfrm>
            <a:off x="270720" y="510120"/>
            <a:ext cx="8525520" cy="399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rgbClr val="c00000"/>
                </a:solidFill>
                <a:effectLst/>
                <a:uFillTx/>
                <a:latin typeface="Arial"/>
              </a:rPr>
              <a:t>DES Function</a:t>
            </a:r>
            <a:endParaRPr b="0" lang="en-US" sz="2000" strike="noStrike" u="none">
              <a:solidFill>
                <a:srgbClr val="000000"/>
              </a:solidFill>
              <a:effectLst/>
              <a:uFillTx/>
              <a:latin typeface="Arial"/>
            </a:endParaRPr>
          </a:p>
        </p:txBody>
      </p:sp>
      <p:pic>
        <p:nvPicPr>
          <p:cNvPr id="157" name="Picture 1" descr=""/>
          <p:cNvPicPr/>
          <p:nvPr/>
        </p:nvPicPr>
        <p:blipFill>
          <a:blip r:embed="rId1"/>
          <a:stretch/>
        </p:blipFill>
        <p:spPr>
          <a:xfrm>
            <a:off x="2382840" y="710280"/>
            <a:ext cx="4630680" cy="3762360"/>
          </a:xfrm>
          <a:prstGeom prst="rect">
            <a:avLst/>
          </a:prstGeom>
          <a:noFill/>
          <a:ln w="0">
            <a:noFill/>
          </a:ln>
        </p:spPr>
      </p:pic>
      <p:sp>
        <p:nvSpPr>
          <p:cNvPr id="158" name="TextBox 4"/>
          <p:cNvSpPr/>
          <p:nvPr/>
        </p:nvSpPr>
        <p:spPr>
          <a:xfrm>
            <a:off x="132480" y="4811760"/>
            <a:ext cx="8679240" cy="160020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n-US" sz="1400" strike="noStrike" u="none">
                <a:solidFill>
                  <a:schemeClr val="dk1"/>
                </a:solidFill>
                <a:effectLst/>
                <a:uFillTx/>
                <a:latin typeface="Arial"/>
              </a:rPr>
              <a:t>The heart of DES is the DES function. </a:t>
            </a:r>
            <a:endParaRPr b="0" lang="en-US" sz="14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400" strike="noStrike" u="none">
                <a:solidFill>
                  <a:schemeClr val="dk1"/>
                </a:solidFill>
                <a:effectLst/>
                <a:uFillTx/>
                <a:latin typeface="Arial"/>
              </a:rPr>
              <a:t>DES function applies a 48-bit key to the rightmost 32 bits (R</a:t>
            </a:r>
            <a:r>
              <a:rPr b="0" lang="en-US" sz="1400" strike="noStrike" u="none" baseline="-25000">
                <a:solidFill>
                  <a:schemeClr val="dk1"/>
                </a:solidFill>
                <a:effectLst/>
                <a:uFillTx/>
                <a:latin typeface="Arial"/>
              </a:rPr>
              <a:t>I−1</a:t>
            </a:r>
            <a:r>
              <a:rPr b="0" lang="en-US" sz="1400" strike="noStrike" u="none">
                <a:solidFill>
                  <a:schemeClr val="dk1"/>
                </a:solidFill>
                <a:effectLst/>
                <a:uFillTx/>
                <a:latin typeface="Arial"/>
              </a:rPr>
              <a:t>) to produce a 32-bit output. </a:t>
            </a:r>
            <a:endParaRPr b="0" lang="en-US" sz="14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400" strike="noStrike" u="none">
                <a:solidFill>
                  <a:schemeClr val="dk1"/>
                </a:solidFill>
                <a:effectLst/>
                <a:uFillTx/>
                <a:latin typeface="Arial"/>
              </a:rPr>
              <a:t>This function is made up of 4 sections: </a:t>
            </a:r>
            <a:endParaRPr b="0" lang="en-US" sz="1400" strike="noStrike" u="none">
              <a:solidFill>
                <a:srgbClr val="000000"/>
              </a:solidFill>
              <a:effectLst/>
              <a:uFillTx/>
              <a:latin typeface="Arial"/>
            </a:endParaRPr>
          </a:p>
          <a:p>
            <a:pPr lvl="1" marL="743040" indent="-285840" algn="just">
              <a:lnSpc>
                <a:spcPct val="100000"/>
              </a:lnSpc>
              <a:buClr>
                <a:srgbClr val="000000"/>
              </a:buClr>
              <a:buFont typeface="Wingdings" charset="2"/>
              <a:buChar char=""/>
            </a:pPr>
            <a:r>
              <a:rPr b="0" lang="en-US" sz="1400" strike="noStrike" u="none">
                <a:solidFill>
                  <a:schemeClr val="dk1"/>
                </a:solidFill>
                <a:effectLst/>
                <a:uFillTx/>
                <a:latin typeface="Arial"/>
              </a:rPr>
              <a:t>an </a:t>
            </a:r>
            <a:r>
              <a:rPr b="0" lang="en-US" sz="1400" strike="noStrike" u="none">
                <a:solidFill>
                  <a:srgbClr val="c00000"/>
                </a:solidFill>
                <a:effectLst/>
                <a:uFillTx/>
                <a:latin typeface="Arial"/>
              </a:rPr>
              <a:t>expansion P-box</a:t>
            </a:r>
            <a:r>
              <a:rPr b="0" lang="en-US" sz="1400" strike="noStrike" u="none">
                <a:solidFill>
                  <a:schemeClr val="dk1"/>
                </a:solidFill>
                <a:effectLst/>
                <a:uFillTx/>
                <a:latin typeface="Arial"/>
              </a:rPr>
              <a:t>, </a:t>
            </a:r>
            <a:endParaRPr b="0" lang="en-US" sz="1400" strike="noStrike" u="none">
              <a:solidFill>
                <a:srgbClr val="000000"/>
              </a:solidFill>
              <a:effectLst/>
              <a:uFillTx/>
              <a:latin typeface="Arial"/>
            </a:endParaRPr>
          </a:p>
          <a:p>
            <a:pPr lvl="1" marL="743040" indent="-285840" algn="just">
              <a:lnSpc>
                <a:spcPct val="100000"/>
              </a:lnSpc>
              <a:buClr>
                <a:srgbClr val="000000"/>
              </a:buClr>
              <a:buFont typeface="Wingdings" charset="2"/>
              <a:buChar char=""/>
            </a:pPr>
            <a:r>
              <a:rPr b="0" lang="en-US" sz="1400" strike="noStrike" u="none">
                <a:solidFill>
                  <a:schemeClr val="dk1"/>
                </a:solidFill>
                <a:effectLst/>
                <a:uFillTx/>
                <a:latin typeface="Arial"/>
              </a:rPr>
              <a:t>a </a:t>
            </a:r>
            <a:r>
              <a:rPr b="0" lang="en-US" sz="1400" strike="noStrike" u="none">
                <a:solidFill>
                  <a:srgbClr val="c00000"/>
                </a:solidFill>
                <a:effectLst/>
                <a:uFillTx/>
                <a:latin typeface="Arial"/>
              </a:rPr>
              <a:t>whitener</a:t>
            </a:r>
            <a:r>
              <a:rPr b="0" lang="en-US" sz="1400" strike="noStrike" u="none">
                <a:solidFill>
                  <a:schemeClr val="dk1"/>
                </a:solidFill>
                <a:effectLst/>
                <a:uFillTx/>
                <a:latin typeface="Arial"/>
              </a:rPr>
              <a:t> (that adds key), </a:t>
            </a:r>
            <a:endParaRPr b="0" lang="en-US" sz="1400" strike="noStrike" u="none">
              <a:solidFill>
                <a:srgbClr val="000000"/>
              </a:solidFill>
              <a:effectLst/>
              <a:uFillTx/>
              <a:latin typeface="Arial"/>
            </a:endParaRPr>
          </a:p>
          <a:p>
            <a:pPr lvl="1" marL="743040" indent="-285840" algn="just">
              <a:lnSpc>
                <a:spcPct val="100000"/>
              </a:lnSpc>
              <a:buClr>
                <a:srgbClr val="000000"/>
              </a:buClr>
              <a:buFont typeface="Wingdings" charset="2"/>
              <a:buChar char=""/>
            </a:pPr>
            <a:r>
              <a:rPr b="0" lang="en-US" sz="1400" strike="noStrike" u="none">
                <a:solidFill>
                  <a:schemeClr val="dk1"/>
                </a:solidFill>
                <a:effectLst/>
                <a:uFillTx/>
                <a:latin typeface="Arial"/>
              </a:rPr>
              <a:t>a </a:t>
            </a:r>
            <a:r>
              <a:rPr b="0" lang="en-US" sz="1400" strike="noStrike" u="none">
                <a:solidFill>
                  <a:srgbClr val="c00000"/>
                </a:solidFill>
                <a:effectLst/>
                <a:uFillTx/>
                <a:latin typeface="Arial"/>
              </a:rPr>
              <a:t>group of S-boxes</a:t>
            </a:r>
            <a:r>
              <a:rPr b="0" lang="en-US" sz="1400" strike="noStrike" u="none">
                <a:solidFill>
                  <a:schemeClr val="dk1"/>
                </a:solidFill>
                <a:effectLst/>
                <a:uFillTx/>
                <a:latin typeface="Arial"/>
              </a:rPr>
              <a:t>, and </a:t>
            </a:r>
            <a:endParaRPr b="0" lang="en-US" sz="1400" strike="noStrike" u="none">
              <a:solidFill>
                <a:srgbClr val="000000"/>
              </a:solidFill>
              <a:effectLst/>
              <a:uFillTx/>
              <a:latin typeface="Arial"/>
            </a:endParaRPr>
          </a:p>
          <a:p>
            <a:pPr lvl="1" marL="743040" indent="-285840" algn="just">
              <a:lnSpc>
                <a:spcPct val="100000"/>
              </a:lnSpc>
              <a:buClr>
                <a:srgbClr val="000000"/>
              </a:buClr>
              <a:buFont typeface="Wingdings" charset="2"/>
              <a:buChar char=""/>
            </a:pPr>
            <a:r>
              <a:rPr b="0" lang="en-US" sz="1400" strike="noStrike" u="none">
                <a:solidFill>
                  <a:schemeClr val="dk1"/>
                </a:solidFill>
                <a:effectLst/>
                <a:uFillTx/>
                <a:latin typeface="Arial"/>
              </a:rPr>
              <a:t>a </a:t>
            </a:r>
            <a:r>
              <a:rPr b="0" lang="en-US" sz="1400" strike="noStrike" u="none">
                <a:solidFill>
                  <a:srgbClr val="c00000"/>
                </a:solidFill>
                <a:effectLst/>
                <a:uFillTx/>
                <a:latin typeface="Arial"/>
              </a:rPr>
              <a:t>straight P-box.</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6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61" name="Rectangle 2"/>
          <p:cNvSpPr/>
          <p:nvPr/>
        </p:nvSpPr>
        <p:spPr>
          <a:xfrm>
            <a:off x="270720" y="510120"/>
            <a:ext cx="8525520" cy="104616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2400" strike="noStrike" u="none">
                <a:solidFill>
                  <a:srgbClr val="c00000"/>
                </a:solidFill>
                <a:effectLst/>
                <a:uFillTx/>
                <a:latin typeface="Arial"/>
              </a:rPr>
              <a:t>Expansion P-box </a:t>
            </a:r>
            <a:endParaRPr b="0" lang="en-US" sz="2400" strike="noStrike" u="none">
              <a:solidFill>
                <a:srgbClr val="000000"/>
              </a:solidFill>
              <a:effectLst/>
              <a:uFillTx/>
              <a:latin typeface="Arial"/>
            </a:endParaRPr>
          </a:p>
          <a:p>
            <a:pPr>
              <a:lnSpc>
                <a:spcPct val="100000"/>
              </a:lnSpc>
            </a:pPr>
            <a:endParaRPr b="0" lang="en-US" sz="20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R</a:t>
            </a:r>
            <a:r>
              <a:rPr b="0" lang="en-US" sz="1800" strike="noStrike" u="none" baseline="-25000">
                <a:solidFill>
                  <a:schemeClr val="dk1"/>
                </a:solidFill>
                <a:effectLst/>
                <a:uFillTx/>
                <a:latin typeface="Arial"/>
              </a:rPr>
              <a:t>I−1 </a:t>
            </a:r>
            <a:r>
              <a:rPr b="0" lang="en-US" sz="1800" strike="noStrike" u="none">
                <a:solidFill>
                  <a:schemeClr val="dk1"/>
                </a:solidFill>
                <a:effectLst/>
                <a:uFillTx/>
                <a:latin typeface="Arial"/>
              </a:rPr>
              <a:t>is divided into 8 4-bit sections.  Each 4-bit section is then expanded to 6 bits. </a:t>
            </a:r>
            <a:endParaRPr b="0" lang="en-US" sz="1800" strike="noStrike" u="none">
              <a:solidFill>
                <a:srgbClr val="000000"/>
              </a:solidFill>
              <a:effectLst/>
              <a:uFillTx/>
              <a:latin typeface="Arial"/>
            </a:endParaRPr>
          </a:p>
        </p:txBody>
      </p:sp>
      <p:pic>
        <p:nvPicPr>
          <p:cNvPr id="162" name="Picture 3" descr=""/>
          <p:cNvPicPr/>
          <p:nvPr/>
        </p:nvPicPr>
        <p:blipFill>
          <a:blip r:embed="rId1"/>
          <a:stretch/>
        </p:blipFill>
        <p:spPr>
          <a:xfrm>
            <a:off x="482040" y="2207880"/>
            <a:ext cx="8179920" cy="1377360"/>
          </a:xfrm>
          <a:prstGeom prst="rect">
            <a:avLst/>
          </a:prstGeom>
          <a:noFill/>
          <a:ln w="0">
            <a:noFill/>
          </a:ln>
        </p:spPr>
      </p:pic>
      <p:sp>
        <p:nvSpPr>
          <p:cNvPr id="163" name="Rectangle 4"/>
          <p:cNvSpPr/>
          <p:nvPr/>
        </p:nvSpPr>
        <p:spPr>
          <a:xfrm>
            <a:off x="2958840" y="3747960"/>
            <a:ext cx="2280960" cy="338040"/>
          </a:xfrm>
          <a:prstGeom prst="rect">
            <a:avLst/>
          </a:prstGeom>
          <a:noFill/>
          <a:ln w="0">
            <a:noFill/>
          </a:ln>
        </p:spPr>
        <p:style>
          <a:lnRef idx="0"/>
          <a:fillRef idx="0"/>
          <a:effectRef idx="0"/>
          <a:fontRef idx="minor"/>
        </p:style>
        <p:txBody>
          <a:bodyPr wrap="none" lIns="90000" rIns="90000" tIns="45000" bIns="45000" anchor="t">
            <a:spAutoFit/>
          </a:bodyPr>
          <a:p>
            <a:pPr>
              <a:lnSpc>
                <a:spcPct val="100000"/>
              </a:lnSpc>
            </a:pPr>
            <a:r>
              <a:rPr b="0" lang="en-US" sz="1600" strike="noStrike" u="none">
                <a:solidFill>
                  <a:schemeClr val="dk1"/>
                </a:solidFill>
                <a:effectLst/>
                <a:uFillTx/>
                <a:latin typeface="Generic192-Regular"/>
              </a:rPr>
              <a:t>Expansion permutation</a:t>
            </a:r>
            <a:endParaRPr b="0" lang="en-US" sz="1600" strike="noStrike" u="none">
              <a:solidFill>
                <a:srgbClr val="000000"/>
              </a:solidFill>
              <a:effectLst/>
              <a:uFillTx/>
              <a:latin typeface="Arial"/>
            </a:endParaRPr>
          </a:p>
        </p:txBody>
      </p:sp>
      <p:sp>
        <p:nvSpPr>
          <p:cNvPr id="164" name="TextBox 5"/>
          <p:cNvSpPr/>
          <p:nvPr/>
        </p:nvSpPr>
        <p:spPr>
          <a:xfrm>
            <a:off x="366480" y="4823640"/>
            <a:ext cx="8410320" cy="15076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800" strike="noStrike" u="none">
                <a:solidFill>
                  <a:schemeClr val="dk1"/>
                </a:solidFill>
                <a:effectLst/>
                <a:uFillTx/>
                <a:latin typeface="Arial"/>
              </a:rPr>
              <a:t>This expansion permutation follows a predetermined rule.</a:t>
            </a: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 </a:t>
            </a:r>
            <a:r>
              <a:rPr b="0" lang="en-US" sz="1800" strike="noStrike" u="none">
                <a:solidFill>
                  <a:srgbClr val="ff0000"/>
                </a:solidFill>
                <a:effectLst/>
                <a:uFillTx/>
                <a:latin typeface="Arial"/>
              </a:rPr>
              <a:t>For each Section</a:t>
            </a:r>
            <a:endParaRPr b="0" lang="en-US" sz="1800" strike="noStrike" u="none">
              <a:solidFill>
                <a:srgbClr val="000000"/>
              </a:solidFill>
              <a:effectLst/>
              <a:uFillTx/>
              <a:latin typeface="Arial"/>
            </a:endParaRPr>
          </a:p>
          <a:p>
            <a:pPr marL="285840" indent="-285840" algn="just">
              <a:lnSpc>
                <a:spcPct val="100000"/>
              </a:lnSpc>
              <a:buClr>
                <a:srgbClr val="000000"/>
              </a:buClr>
              <a:buFont typeface="Wingdings" charset="2"/>
              <a:buChar char=""/>
            </a:pPr>
            <a:r>
              <a:rPr b="0" lang="en-US" sz="1400" strike="noStrike" u="none">
                <a:solidFill>
                  <a:schemeClr val="dk1"/>
                </a:solidFill>
                <a:effectLst/>
                <a:uFillTx/>
                <a:latin typeface="Arial"/>
              </a:rPr>
              <a:t> Input bits 1, 2, 3, and 4 are copied to output bits 2, 3, 4, and 5, respectively. </a:t>
            </a:r>
            <a:endParaRPr b="0" lang="en-US" sz="1400" strike="noStrike" u="none">
              <a:solidFill>
                <a:srgbClr val="000000"/>
              </a:solidFill>
              <a:effectLst/>
              <a:uFillTx/>
              <a:latin typeface="Arial"/>
            </a:endParaRPr>
          </a:p>
          <a:p>
            <a:pPr marL="285840" indent="-285840" algn="just">
              <a:lnSpc>
                <a:spcPct val="100000"/>
              </a:lnSpc>
              <a:buClr>
                <a:srgbClr val="000000"/>
              </a:buClr>
              <a:buFont typeface="Wingdings" charset="2"/>
              <a:buChar char=""/>
            </a:pPr>
            <a:r>
              <a:rPr b="0" lang="en-US" sz="1400" strike="noStrike" u="none">
                <a:solidFill>
                  <a:schemeClr val="dk1"/>
                </a:solidFill>
                <a:effectLst/>
                <a:uFillTx/>
                <a:latin typeface="Arial"/>
              </a:rPr>
              <a:t>Output bit 1 comes from bit 4 of the previous section; </a:t>
            </a:r>
            <a:endParaRPr b="0" lang="en-US" sz="1400" strike="noStrike" u="none">
              <a:solidFill>
                <a:srgbClr val="000000"/>
              </a:solidFill>
              <a:effectLst/>
              <a:uFillTx/>
              <a:latin typeface="Arial"/>
            </a:endParaRPr>
          </a:p>
          <a:p>
            <a:pPr marL="285840" indent="-285840" algn="just">
              <a:lnSpc>
                <a:spcPct val="100000"/>
              </a:lnSpc>
              <a:buClr>
                <a:srgbClr val="000000"/>
              </a:buClr>
              <a:buFont typeface="Wingdings" charset="2"/>
              <a:buChar char=""/>
            </a:pPr>
            <a:r>
              <a:rPr b="0" lang="en-US" sz="1400" strike="noStrike" u="none">
                <a:solidFill>
                  <a:schemeClr val="dk1"/>
                </a:solidFill>
                <a:effectLst/>
                <a:uFillTx/>
                <a:latin typeface="Arial"/>
              </a:rPr>
              <a:t>output bit 6 comes from bit 1 of the next section.  </a:t>
            </a:r>
            <a:endParaRPr b="0" lang="en-US" sz="1400" strike="noStrike" u="none">
              <a:solidFill>
                <a:srgbClr val="000000"/>
              </a:solidFill>
              <a:effectLst/>
              <a:uFillTx/>
              <a:latin typeface="Arial"/>
            </a:endParaRPr>
          </a:p>
          <a:p>
            <a:pPr marL="285840" indent="-285840" algn="just">
              <a:lnSpc>
                <a:spcPct val="100000"/>
              </a:lnSpc>
              <a:buClr>
                <a:srgbClr val="000000"/>
              </a:buClr>
              <a:buFont typeface="Wingdings" charset="2"/>
              <a:buChar char=""/>
            </a:pPr>
            <a:r>
              <a:rPr b="0" lang="en-US" sz="1400" strike="noStrike" u="none">
                <a:solidFill>
                  <a:schemeClr val="dk1"/>
                </a:solidFill>
                <a:effectLst/>
                <a:uFillTx/>
                <a:latin typeface="Arial"/>
              </a:rPr>
              <a:t>If sections 1 and 8 can be considered adjacent sections, the same rule applies to bits 1 and 32. </a:t>
            </a:r>
            <a:endParaRPr b="0" lang="en-US" sz="14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66"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67" name="Rectangle 2"/>
          <p:cNvSpPr/>
          <p:nvPr/>
        </p:nvSpPr>
        <p:spPr>
          <a:xfrm>
            <a:off x="117000" y="1609200"/>
            <a:ext cx="3456000" cy="369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800" strike="noStrike" u="none">
                <a:solidFill>
                  <a:schemeClr val="dk1"/>
                </a:solidFill>
                <a:effectLst/>
                <a:uFillTx/>
                <a:latin typeface="Arial"/>
              </a:rPr>
              <a:t>Table 6.2 to define this P-box. </a:t>
            </a:r>
            <a:endParaRPr b="0" lang="en-US" sz="1800" strike="noStrike" u="none">
              <a:solidFill>
                <a:srgbClr val="000000"/>
              </a:solidFill>
              <a:effectLst/>
              <a:uFillTx/>
              <a:latin typeface="Arial"/>
            </a:endParaRPr>
          </a:p>
        </p:txBody>
      </p:sp>
      <p:pic>
        <p:nvPicPr>
          <p:cNvPr id="168" name="Picture 1" descr=""/>
          <p:cNvPicPr/>
          <p:nvPr/>
        </p:nvPicPr>
        <p:blipFill>
          <a:blip r:embed="rId1"/>
          <a:stretch/>
        </p:blipFill>
        <p:spPr>
          <a:xfrm>
            <a:off x="539640" y="2221920"/>
            <a:ext cx="5696640" cy="2918520"/>
          </a:xfrm>
          <a:prstGeom prst="rect">
            <a:avLst/>
          </a:prstGeom>
          <a:noFill/>
          <a:ln w="0">
            <a:noFill/>
          </a:ln>
        </p:spPr>
      </p:pic>
      <p:sp>
        <p:nvSpPr>
          <p:cNvPr id="169" name="TextBox 4"/>
          <p:cNvSpPr/>
          <p:nvPr/>
        </p:nvSpPr>
        <p:spPr>
          <a:xfrm>
            <a:off x="308880" y="5709600"/>
            <a:ext cx="8333640" cy="5842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600" strike="noStrike" u="none">
                <a:solidFill>
                  <a:schemeClr val="dk1"/>
                </a:solidFill>
                <a:effectLst/>
                <a:uFillTx/>
                <a:latin typeface="Arial"/>
              </a:rPr>
              <a:t>Number of output ports is 48, but the value range is only 1 to 32. Some of the inputs go to more than one output.</a:t>
            </a:r>
            <a:endParaRPr b="0" lang="en-US" sz="1600" strike="noStrike" u="none">
              <a:solidFill>
                <a:srgbClr val="000000"/>
              </a:solidFill>
              <a:effectLst/>
              <a:uFillTx/>
              <a:latin typeface="Arial"/>
            </a:endParaRPr>
          </a:p>
        </p:txBody>
      </p:sp>
      <p:pic>
        <p:nvPicPr>
          <p:cNvPr id="170" name="Picture 3" descr=""/>
          <p:cNvPicPr/>
          <p:nvPr/>
        </p:nvPicPr>
        <p:blipFill>
          <a:blip r:embed="rId2"/>
          <a:stretch/>
        </p:blipFill>
        <p:spPr>
          <a:xfrm>
            <a:off x="3154680" y="391320"/>
            <a:ext cx="5695920" cy="959040"/>
          </a:xfrm>
          <a:prstGeom prst="rect">
            <a:avLst/>
          </a:prstGeom>
          <a:noFill/>
          <a:ln w="0">
            <a:noFill/>
          </a:ln>
        </p:spPr>
      </p:pic>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1"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72"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73" name="Rectangle 2"/>
          <p:cNvSpPr/>
          <p:nvPr/>
        </p:nvSpPr>
        <p:spPr>
          <a:xfrm>
            <a:off x="308880" y="855720"/>
            <a:ext cx="8525520" cy="1753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US" sz="1800" strike="noStrike" u="none">
                <a:solidFill>
                  <a:srgbClr val="c00000"/>
                </a:solidFill>
                <a:effectLst/>
                <a:uFillTx/>
                <a:latin typeface="Arial"/>
              </a:rPr>
              <a:t>Whitener (XOR)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After the expansion permutation, DES uses the XOR operation on the expanded right section and the round key.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Note that both the right section and the key are 48-bits in length.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75"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76" name="Rectangle 2"/>
          <p:cNvSpPr/>
          <p:nvPr/>
        </p:nvSpPr>
        <p:spPr>
          <a:xfrm>
            <a:off x="308880" y="452160"/>
            <a:ext cx="8525520" cy="1107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c00000"/>
                </a:solidFill>
                <a:effectLst/>
                <a:uFillTx/>
                <a:latin typeface="Arial"/>
              </a:rPr>
              <a:t>S-Boxes</a:t>
            </a:r>
            <a:r>
              <a:rPr b="0" lang="en-US" sz="1800" strike="noStrike" u="none">
                <a:solidFill>
                  <a:schemeClr val="dk1"/>
                </a:solidFill>
                <a:effectLst/>
                <a:uFillTx/>
                <a:latin typeface="Arial"/>
              </a:rPr>
              <a:t> </a:t>
            </a:r>
            <a:endParaRPr b="0" lang="en-US" sz="1800" strike="noStrike" u="none">
              <a:solidFill>
                <a:srgbClr val="000000"/>
              </a:solidFill>
              <a:effectLst/>
              <a:uFillTx/>
              <a:latin typeface="Arial"/>
            </a:endParaRPr>
          </a:p>
          <a:p>
            <a:pPr>
              <a:lnSpc>
                <a:spcPct val="100000"/>
              </a:lnSpc>
            </a:pPr>
            <a:r>
              <a:rPr b="0" lang="en-US" sz="1600" strike="noStrike" u="none">
                <a:solidFill>
                  <a:schemeClr val="dk1"/>
                </a:solidFill>
                <a:effectLst/>
                <a:uFillTx/>
                <a:latin typeface="Arial"/>
              </a:rPr>
              <a:t>The S-boxes do the real mixing </a:t>
            </a:r>
            <a:r>
              <a:rPr b="0" lang="en-US" sz="1600" strike="noStrike" u="none">
                <a:solidFill>
                  <a:srgbClr val="ff0000"/>
                </a:solidFill>
                <a:effectLst/>
                <a:uFillTx/>
                <a:latin typeface="Arial"/>
              </a:rPr>
              <a:t>(confusion). </a:t>
            </a:r>
            <a:endParaRPr b="0" lang="en-US" sz="1600" strike="noStrike" u="none">
              <a:solidFill>
                <a:srgbClr val="000000"/>
              </a:solidFill>
              <a:effectLst/>
              <a:uFillTx/>
              <a:latin typeface="Arial"/>
            </a:endParaRPr>
          </a:p>
          <a:p>
            <a:pPr>
              <a:lnSpc>
                <a:spcPct val="100000"/>
              </a:lnSpc>
            </a:pPr>
            <a:endParaRPr b="0" lang="en-US" sz="1600" strike="noStrike" u="none">
              <a:solidFill>
                <a:srgbClr val="000000"/>
              </a:solidFill>
              <a:effectLst/>
              <a:uFillTx/>
              <a:latin typeface="Arial"/>
            </a:endParaRPr>
          </a:p>
          <a:p>
            <a:pPr>
              <a:lnSpc>
                <a:spcPct val="100000"/>
              </a:lnSpc>
            </a:pPr>
            <a:r>
              <a:rPr b="0" lang="en-US" sz="1600" strike="noStrike" u="none">
                <a:solidFill>
                  <a:schemeClr val="dk1"/>
                </a:solidFill>
                <a:effectLst/>
                <a:uFillTx/>
                <a:latin typeface="Arial"/>
              </a:rPr>
              <a:t>DES uses 8 S-boxes, each with a 6-bit input and a 4-bit output. </a:t>
            </a:r>
            <a:endParaRPr b="0" lang="en-US" sz="1600" strike="noStrike" u="none">
              <a:solidFill>
                <a:srgbClr val="000000"/>
              </a:solidFill>
              <a:effectLst/>
              <a:uFillTx/>
              <a:latin typeface="Arial"/>
            </a:endParaRPr>
          </a:p>
        </p:txBody>
      </p:sp>
      <p:pic>
        <p:nvPicPr>
          <p:cNvPr id="177" name="Picture 3" descr=""/>
          <p:cNvPicPr/>
          <p:nvPr/>
        </p:nvPicPr>
        <p:blipFill>
          <a:blip r:embed="rId1"/>
          <a:stretch/>
        </p:blipFill>
        <p:spPr>
          <a:xfrm>
            <a:off x="904320" y="2442960"/>
            <a:ext cx="7335000" cy="2005200"/>
          </a:xfrm>
          <a:prstGeom prst="rect">
            <a:avLst/>
          </a:prstGeom>
          <a:noFill/>
          <a:ln w="0">
            <a:noFill/>
          </a:ln>
        </p:spPr>
      </p:pic>
      <p:sp>
        <p:nvSpPr>
          <p:cNvPr id="178" name="Rectangle 4"/>
          <p:cNvSpPr/>
          <p:nvPr/>
        </p:nvSpPr>
        <p:spPr>
          <a:xfrm>
            <a:off x="308880" y="5298480"/>
            <a:ext cx="8525520" cy="8305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600" strike="noStrike" u="none">
                <a:solidFill>
                  <a:schemeClr val="dk1"/>
                </a:solidFill>
                <a:effectLst/>
                <a:uFillTx/>
                <a:latin typeface="Arial"/>
              </a:rPr>
              <a:t>48-bit data from the second operation is divided into eight 6-bit chunks, and each chunk is fed into a box.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Result of each box is a 4-bit chunk; when these are combined the result is a 32-bit text. </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8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pic>
        <p:nvPicPr>
          <p:cNvPr id="181" name="Picture 1" descr=""/>
          <p:cNvPicPr/>
          <p:nvPr/>
        </p:nvPicPr>
        <p:blipFill>
          <a:blip r:embed="rId1"/>
          <a:stretch/>
        </p:blipFill>
        <p:spPr>
          <a:xfrm>
            <a:off x="501120" y="748440"/>
            <a:ext cx="7485120" cy="4132800"/>
          </a:xfrm>
          <a:prstGeom prst="rect">
            <a:avLst/>
          </a:prstGeom>
          <a:noFill/>
          <a:ln w="0">
            <a:noFill/>
          </a:ln>
        </p:spPr>
      </p:pic>
      <p:sp>
        <p:nvSpPr>
          <p:cNvPr id="182" name="TextBox 3"/>
          <p:cNvSpPr/>
          <p:nvPr/>
        </p:nvSpPr>
        <p:spPr>
          <a:xfrm>
            <a:off x="328320" y="5325840"/>
            <a:ext cx="8487000" cy="1076760"/>
          </a:xfrm>
          <a:prstGeom prst="rect">
            <a:avLst/>
          </a:prstGeom>
          <a:noFill/>
          <a:ln w="0">
            <a:noFill/>
          </a:ln>
        </p:spPr>
        <p:style>
          <a:lnRef idx="0"/>
          <a:fillRef idx="0"/>
          <a:effectRef idx="0"/>
          <a:fontRef idx="minor"/>
        </p:style>
        <p:txBody>
          <a:bodyPr lIns="90000" rIns="90000" tIns="45000" bIns="45000" anchor="t">
            <a:spAutoFit/>
          </a:bodyPr>
          <a:p>
            <a:pPr marL="285840" indent="-285840" algn="just">
              <a:lnSpc>
                <a:spcPct val="100000"/>
              </a:lnSpc>
              <a:buClr>
                <a:srgbClr val="000000"/>
              </a:buClr>
              <a:buFont typeface="Arial"/>
              <a:buChar char="•"/>
            </a:pPr>
            <a:r>
              <a:rPr b="0" lang="en-US" sz="1600" strike="noStrike" u="none">
                <a:solidFill>
                  <a:schemeClr val="dk1"/>
                </a:solidFill>
                <a:effectLst/>
                <a:uFillTx/>
                <a:latin typeface="Arial"/>
              </a:rPr>
              <a:t>Substitution in each box follows a pre-determined rule based on a 4-row by 16-column table. </a:t>
            </a:r>
            <a:endParaRPr b="0" lang="en-US" sz="16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600" strike="noStrike" u="none">
                <a:solidFill>
                  <a:schemeClr val="dk1"/>
                </a:solidFill>
                <a:effectLst/>
                <a:uFillTx/>
                <a:latin typeface="Arial"/>
              </a:rPr>
              <a:t>Combination of bits 1 and 6 of the input defines one of four rows;</a:t>
            </a:r>
            <a:endParaRPr b="0" lang="en-US" sz="16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600" strike="noStrike" u="none">
                <a:solidFill>
                  <a:schemeClr val="dk1"/>
                </a:solidFill>
                <a:effectLst/>
                <a:uFillTx/>
                <a:latin typeface="Arial"/>
              </a:rPr>
              <a:t>Combination of bits 2 through 5 defines one of the sixteen columns</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84"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85" name="Rectangle 5"/>
          <p:cNvSpPr/>
          <p:nvPr/>
        </p:nvSpPr>
        <p:spPr>
          <a:xfrm>
            <a:off x="270720" y="1124640"/>
            <a:ext cx="8333640" cy="1323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600" strike="noStrike" u="none">
                <a:solidFill>
                  <a:schemeClr val="dk1"/>
                </a:solidFill>
                <a:effectLst/>
                <a:uFillTx/>
                <a:latin typeface="Generic188-Regular"/>
              </a:rPr>
              <a:t>Because </a:t>
            </a:r>
            <a:r>
              <a:rPr b="0" lang="en-US" sz="1600" strike="noStrike" u="none">
                <a:solidFill>
                  <a:srgbClr val="ff0000"/>
                </a:solidFill>
                <a:effectLst/>
                <a:uFillTx/>
                <a:latin typeface="Generic188-Regular"/>
              </a:rPr>
              <a:t>each S-box has its own table</a:t>
            </a:r>
            <a:r>
              <a:rPr b="0" lang="en-US" sz="1600" strike="noStrike" u="none">
                <a:solidFill>
                  <a:schemeClr val="dk1"/>
                </a:solidFill>
                <a:effectLst/>
                <a:uFillTx/>
                <a:latin typeface="Generic188-Regular"/>
              </a:rPr>
              <a:t>, </a:t>
            </a:r>
            <a:r>
              <a:rPr b="1" lang="en-US" sz="1600" strike="noStrike" u="none">
                <a:solidFill>
                  <a:srgbClr val="ff0000"/>
                </a:solidFill>
                <a:effectLst/>
                <a:uFillTx/>
                <a:latin typeface="Generic188-Regular"/>
              </a:rPr>
              <a:t>we need 8 tables</a:t>
            </a:r>
            <a:r>
              <a:rPr b="0" lang="en-US" sz="1600" strike="noStrike" u="none">
                <a:solidFill>
                  <a:schemeClr val="dk1"/>
                </a:solidFill>
                <a:effectLst/>
                <a:uFillTx/>
                <a:latin typeface="Generic188-Regular"/>
              </a:rPr>
              <a:t>, as shown in Tables 6.3 to 6.10, to define the output of these boxes. </a:t>
            </a: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Generic188-Regular"/>
              </a:rPr>
              <a:t>The values of the inputs (row number and column number) and the values of the outputs are given as decimal numbers to save space. These need to be changed to binary.</a:t>
            </a:r>
            <a:endParaRPr b="0" lang="en-US" sz="1600" strike="noStrike" u="none">
              <a:solidFill>
                <a:srgbClr val="000000"/>
              </a:solidFill>
              <a:effectLst/>
              <a:uFillTx/>
              <a:latin typeface="Arial"/>
            </a:endParaRPr>
          </a:p>
        </p:txBody>
      </p:sp>
      <p:pic>
        <p:nvPicPr>
          <p:cNvPr id="186" name="Picture 2" descr=""/>
          <p:cNvPicPr/>
          <p:nvPr/>
        </p:nvPicPr>
        <p:blipFill>
          <a:blip r:embed="rId1"/>
          <a:stretch/>
        </p:blipFill>
        <p:spPr>
          <a:xfrm>
            <a:off x="616320" y="2833920"/>
            <a:ext cx="6524280" cy="1666440"/>
          </a:xfrm>
          <a:prstGeom prst="rect">
            <a:avLst/>
          </a:prstGeom>
          <a:noFill/>
          <a:ln w="0">
            <a:noFill/>
          </a:ln>
        </p:spPr>
      </p:pic>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88"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pic>
        <p:nvPicPr>
          <p:cNvPr id="189" name="Picture 3" descr=""/>
          <p:cNvPicPr/>
          <p:nvPr/>
        </p:nvPicPr>
        <p:blipFill>
          <a:blip r:embed="rId1"/>
          <a:stretch/>
        </p:blipFill>
        <p:spPr>
          <a:xfrm>
            <a:off x="1000440" y="471960"/>
            <a:ext cx="5721840" cy="2894040"/>
          </a:xfrm>
          <a:prstGeom prst="rect">
            <a:avLst/>
          </a:prstGeom>
          <a:noFill/>
          <a:ln w="0">
            <a:noFill/>
          </a:ln>
        </p:spPr>
      </p:pic>
      <p:pic>
        <p:nvPicPr>
          <p:cNvPr id="190" name="Picture 1" descr=""/>
          <p:cNvPicPr/>
          <p:nvPr/>
        </p:nvPicPr>
        <p:blipFill>
          <a:blip r:embed="rId2"/>
          <a:stretch/>
        </p:blipFill>
        <p:spPr>
          <a:xfrm>
            <a:off x="1115640" y="3453480"/>
            <a:ext cx="5606640" cy="2852280"/>
          </a:xfrm>
          <a:prstGeom prst="rect">
            <a:avLst/>
          </a:prstGeom>
          <a:noFill/>
          <a:ln w="0">
            <a:noFill/>
          </a:ln>
        </p:spPr>
      </p:pic>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1"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92"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pic>
        <p:nvPicPr>
          <p:cNvPr id="193" name="Picture 4" descr=""/>
          <p:cNvPicPr/>
          <p:nvPr/>
        </p:nvPicPr>
        <p:blipFill>
          <a:blip r:embed="rId1"/>
          <a:stretch/>
        </p:blipFill>
        <p:spPr>
          <a:xfrm>
            <a:off x="822960" y="728640"/>
            <a:ext cx="6524280" cy="1666440"/>
          </a:xfrm>
          <a:prstGeom prst="rect">
            <a:avLst/>
          </a:prstGeom>
          <a:noFill/>
          <a:ln w="0">
            <a:noFill/>
          </a:ln>
        </p:spPr>
      </p:pic>
      <p:pic>
        <p:nvPicPr>
          <p:cNvPr id="194" name="Picture 2" descr=""/>
          <p:cNvPicPr/>
          <p:nvPr/>
        </p:nvPicPr>
        <p:blipFill>
          <a:blip r:embed="rId2"/>
          <a:stretch/>
        </p:blipFill>
        <p:spPr>
          <a:xfrm>
            <a:off x="852840" y="2526480"/>
            <a:ext cx="6476760" cy="1657080"/>
          </a:xfrm>
          <a:prstGeom prst="rect">
            <a:avLst/>
          </a:prstGeom>
          <a:noFill/>
          <a:ln w="0">
            <a:noFill/>
          </a:ln>
        </p:spPr>
      </p:pic>
      <p:pic>
        <p:nvPicPr>
          <p:cNvPr id="195" name="Picture 3" descr=""/>
          <p:cNvPicPr/>
          <p:nvPr/>
        </p:nvPicPr>
        <p:blipFill>
          <a:blip r:embed="rId3"/>
          <a:stretch/>
        </p:blipFill>
        <p:spPr>
          <a:xfrm>
            <a:off x="880200" y="4480200"/>
            <a:ext cx="6467040" cy="1657080"/>
          </a:xfrm>
          <a:prstGeom prst="rect">
            <a:avLst/>
          </a:prstGeom>
          <a:noFill/>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72"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73" name="Title 6"/>
          <p:cNvSpPr/>
          <p:nvPr/>
        </p:nvSpPr>
        <p:spPr>
          <a:xfrm>
            <a:off x="927000" y="471960"/>
            <a:ext cx="7289280" cy="556920"/>
          </a:xfrm>
          <a:prstGeom prst="rect">
            <a:avLst/>
          </a:prstGeom>
          <a:noFill/>
          <a:ln w="0">
            <a:noFill/>
          </a:ln>
        </p:spPr>
        <p:style>
          <a:lnRef idx="0"/>
          <a:fillRef idx="0"/>
          <a:effectRef idx="0"/>
          <a:fontRef idx="minor"/>
        </p:style>
        <p:txBody>
          <a:bodyPr numCol="1" spcCol="0" anchor="ctr">
            <a:normAutofit/>
          </a:bodyPr>
          <a:p>
            <a:pPr algn="ctr">
              <a:lnSpc>
                <a:spcPct val="100000"/>
              </a:lnSpc>
            </a:pPr>
            <a:r>
              <a:rPr b="0" lang="en-US" sz="2400" strike="noStrike" u="none">
                <a:solidFill>
                  <a:srgbClr val="ff0000"/>
                </a:solidFill>
                <a:effectLst/>
                <a:uFillTx/>
                <a:latin typeface="Arial"/>
              </a:rPr>
              <a:t>CONFUSION VS DIFFUSION</a:t>
            </a:r>
            <a:endParaRPr b="0" lang="en-US" sz="2400" strike="noStrike" u="none">
              <a:solidFill>
                <a:srgbClr val="000000"/>
              </a:solidFill>
              <a:effectLst/>
              <a:uFillTx/>
              <a:latin typeface="Arial"/>
            </a:endParaRPr>
          </a:p>
        </p:txBody>
      </p:sp>
      <p:sp>
        <p:nvSpPr>
          <p:cNvPr id="74" name="TextBox 9"/>
          <p:cNvSpPr/>
          <p:nvPr/>
        </p:nvSpPr>
        <p:spPr>
          <a:xfrm>
            <a:off x="232200" y="1536120"/>
            <a:ext cx="8410320" cy="3477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US" sz="2000" strike="noStrike" u="none">
                <a:solidFill>
                  <a:schemeClr val="dk1"/>
                </a:solidFill>
                <a:effectLst/>
                <a:uFillTx/>
                <a:latin typeface="Arial"/>
              </a:rPr>
              <a:t>Confusion:  </a:t>
            </a:r>
            <a:r>
              <a:rPr b="0" lang="en-US" sz="2000" strike="noStrike" u="none">
                <a:solidFill>
                  <a:schemeClr val="dk1"/>
                </a:solidFill>
                <a:effectLst/>
                <a:uFillTx/>
                <a:latin typeface="Arial"/>
              </a:rPr>
              <a:t>is an encryption operation where the relationship between key and ciphertext is obscured. A common element for achieving confusion is substitution.</a:t>
            </a:r>
            <a:endParaRPr b="0" lang="en-US" sz="2000" strike="noStrike" u="none">
              <a:solidFill>
                <a:srgbClr val="000000"/>
              </a:solidFill>
              <a:effectLst/>
              <a:uFillTx/>
              <a:latin typeface="Arial"/>
            </a:endParaRPr>
          </a:p>
          <a:p>
            <a:pPr algn="just">
              <a:lnSpc>
                <a:spcPct val="100000"/>
              </a:lnSpc>
            </a:pPr>
            <a:endParaRPr b="0" lang="en-US" sz="2000" strike="noStrike" u="none">
              <a:solidFill>
                <a:srgbClr val="000000"/>
              </a:solidFill>
              <a:effectLst/>
              <a:uFillTx/>
              <a:latin typeface="Arial"/>
            </a:endParaRPr>
          </a:p>
          <a:p>
            <a:pPr algn="just">
              <a:lnSpc>
                <a:spcPct val="100000"/>
              </a:lnSpc>
            </a:pPr>
            <a:endParaRPr b="0" lang="en-US" sz="2000" strike="noStrike" u="none">
              <a:solidFill>
                <a:srgbClr val="000000"/>
              </a:solidFill>
              <a:effectLst/>
              <a:uFillTx/>
              <a:latin typeface="Arial"/>
            </a:endParaRPr>
          </a:p>
          <a:p>
            <a:pPr algn="just">
              <a:lnSpc>
                <a:spcPct val="100000"/>
              </a:lnSpc>
            </a:pPr>
            <a:r>
              <a:rPr b="1" lang="en-US" sz="2000" strike="noStrike" u="none">
                <a:solidFill>
                  <a:schemeClr val="dk1"/>
                </a:solidFill>
                <a:effectLst/>
                <a:uFillTx/>
                <a:latin typeface="Arial"/>
              </a:rPr>
              <a:t>Diffusion:  </a:t>
            </a:r>
            <a:r>
              <a:rPr b="0" lang="en-US" sz="2000" strike="noStrike" u="none">
                <a:solidFill>
                  <a:schemeClr val="dk1"/>
                </a:solidFill>
                <a:effectLst/>
                <a:uFillTx/>
                <a:latin typeface="Arial"/>
              </a:rPr>
              <a:t>is an encryption operation where the influence of one plaintext symbol is spread over many ciphertext symbols with the goal of hiding statistical properties of the plaintext. </a:t>
            </a:r>
            <a:endParaRPr b="0" lang="en-US" sz="2000" strike="noStrike" u="none">
              <a:solidFill>
                <a:srgbClr val="000000"/>
              </a:solidFill>
              <a:effectLst/>
              <a:uFillTx/>
              <a:latin typeface="Arial"/>
            </a:endParaRPr>
          </a:p>
          <a:p>
            <a:pPr algn="just">
              <a:lnSpc>
                <a:spcPct val="100000"/>
              </a:lnSpc>
            </a:pPr>
            <a:endParaRPr b="0" lang="en-US" sz="2000" strike="noStrike" u="none">
              <a:solidFill>
                <a:srgbClr val="000000"/>
              </a:solidFill>
              <a:effectLst/>
              <a:uFillTx/>
              <a:latin typeface="Arial"/>
            </a:endParaRPr>
          </a:p>
          <a:p>
            <a:pPr algn="just">
              <a:lnSpc>
                <a:spcPct val="100000"/>
              </a:lnSpc>
            </a:pPr>
            <a:r>
              <a:rPr b="0" lang="en-US" sz="2000" strike="noStrike" u="none">
                <a:solidFill>
                  <a:schemeClr val="dk1"/>
                </a:solidFill>
                <a:effectLst/>
                <a:uFillTx/>
                <a:latin typeface="Arial"/>
              </a:rPr>
              <a:t>A simple diffusion element is the bit permutation, which is used frequently within DES. </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197"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198" name="Rectangle 1"/>
          <p:cNvSpPr/>
          <p:nvPr/>
        </p:nvSpPr>
        <p:spPr>
          <a:xfrm>
            <a:off x="347400" y="779040"/>
            <a:ext cx="8410320" cy="615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trike="noStrike" u="none">
                <a:solidFill>
                  <a:schemeClr val="dk1"/>
                </a:solidFill>
                <a:effectLst/>
                <a:uFillTx/>
                <a:latin typeface="Arial"/>
              </a:rPr>
              <a:t>Example 6.3 : </a:t>
            </a:r>
            <a:r>
              <a:rPr b="0" lang="en-US" sz="1600" strike="noStrike" u="none">
                <a:solidFill>
                  <a:schemeClr val="dk1"/>
                </a:solidFill>
                <a:effectLst/>
                <a:uFillTx/>
                <a:latin typeface="Arial"/>
              </a:rPr>
              <a:t>The input to S-box 1 is 100011. What is the output?</a:t>
            </a:r>
            <a:endParaRPr b="0" lang="en-US" sz="1600" strike="noStrike" u="none">
              <a:solidFill>
                <a:srgbClr val="000000"/>
              </a:solidFill>
              <a:effectLst/>
              <a:uFillTx/>
              <a:latin typeface="Arial"/>
            </a:endParaRPr>
          </a:p>
          <a:p>
            <a:pPr>
              <a:lnSpc>
                <a:spcPct val="100000"/>
              </a:lnSpc>
            </a:pPr>
            <a:endParaRPr b="0" lang="en-US" sz="1600" strike="noStrike" u="none">
              <a:solidFill>
                <a:srgbClr val="000000"/>
              </a:solidFill>
              <a:effectLst/>
              <a:uFillTx/>
              <a:latin typeface="Arial"/>
            </a:endParaRPr>
          </a:p>
        </p:txBody>
      </p:sp>
      <p:pic>
        <p:nvPicPr>
          <p:cNvPr id="199" name="Picture 2" descr=""/>
          <p:cNvPicPr/>
          <p:nvPr/>
        </p:nvPicPr>
        <p:blipFill>
          <a:blip r:embed="rId1"/>
          <a:stretch/>
        </p:blipFill>
        <p:spPr>
          <a:xfrm>
            <a:off x="501120" y="1700640"/>
            <a:ext cx="7816680" cy="1996560"/>
          </a:xfrm>
          <a:prstGeom prst="rect">
            <a:avLst/>
          </a:prstGeom>
          <a:noFill/>
          <a:ln w="0">
            <a:noFill/>
          </a:ln>
        </p:spPr>
      </p:pic>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0"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01"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02" name="Rectangle 1"/>
          <p:cNvSpPr/>
          <p:nvPr/>
        </p:nvSpPr>
        <p:spPr>
          <a:xfrm>
            <a:off x="347400" y="779040"/>
            <a:ext cx="8410320" cy="615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trike="noStrike" u="none">
                <a:solidFill>
                  <a:schemeClr val="dk1"/>
                </a:solidFill>
                <a:effectLst/>
                <a:uFillTx/>
                <a:latin typeface="Arial"/>
              </a:rPr>
              <a:t>Example 6.3 : </a:t>
            </a:r>
            <a:r>
              <a:rPr b="0" lang="en-US" sz="1600" strike="noStrike" u="none">
                <a:solidFill>
                  <a:schemeClr val="dk1"/>
                </a:solidFill>
                <a:effectLst/>
                <a:uFillTx/>
                <a:latin typeface="Arial"/>
              </a:rPr>
              <a:t>The input to S-box 1 is 100011. What is the output?</a:t>
            </a:r>
            <a:endParaRPr b="0" lang="en-US" sz="1600" strike="noStrike" u="none">
              <a:solidFill>
                <a:srgbClr val="000000"/>
              </a:solidFill>
              <a:effectLst/>
              <a:uFillTx/>
              <a:latin typeface="Arial"/>
            </a:endParaRPr>
          </a:p>
          <a:p>
            <a:pPr>
              <a:lnSpc>
                <a:spcPct val="100000"/>
              </a:lnSpc>
            </a:pPr>
            <a:endParaRPr b="0" lang="en-US" sz="1600" strike="noStrike" u="none">
              <a:solidFill>
                <a:srgbClr val="000000"/>
              </a:solidFill>
              <a:effectLst/>
              <a:uFillTx/>
              <a:latin typeface="Arial"/>
            </a:endParaRPr>
          </a:p>
        </p:txBody>
      </p:sp>
      <p:pic>
        <p:nvPicPr>
          <p:cNvPr id="203" name="Picture 2" descr=""/>
          <p:cNvPicPr/>
          <p:nvPr/>
        </p:nvPicPr>
        <p:blipFill>
          <a:blip r:embed="rId1"/>
          <a:stretch/>
        </p:blipFill>
        <p:spPr>
          <a:xfrm>
            <a:off x="424440" y="1700640"/>
            <a:ext cx="7816680" cy="1996560"/>
          </a:xfrm>
          <a:prstGeom prst="rect">
            <a:avLst/>
          </a:prstGeom>
          <a:noFill/>
          <a:ln w="0">
            <a:noFill/>
          </a:ln>
        </p:spPr>
      </p:pic>
      <p:sp>
        <p:nvSpPr>
          <p:cNvPr id="204" name="TextBox 4"/>
          <p:cNvSpPr/>
          <p:nvPr/>
        </p:nvSpPr>
        <p:spPr>
          <a:xfrm>
            <a:off x="462600" y="4473720"/>
            <a:ext cx="8218440" cy="16002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800" strike="noStrike" u="none">
                <a:solidFill>
                  <a:schemeClr val="dk1"/>
                </a:solidFill>
                <a:effectLst/>
                <a:uFillTx/>
                <a:latin typeface="Arial"/>
              </a:rPr>
              <a:t>Solution</a:t>
            </a:r>
            <a:endParaRPr b="0" lang="en-US" sz="18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If we write the first and the sixth bits together, we get 11 in binary, which is 3 in decimal. The remaining bits are 0001 in binary, which is 1 in decimal. We look for the value in row 3, column 1, in Table 6.3 (S-box 1). </a:t>
            </a: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The result is </a:t>
            </a:r>
            <a:r>
              <a:rPr b="0" lang="en-US" sz="1600" strike="noStrike" u="none">
                <a:solidFill>
                  <a:srgbClr val="ff0000"/>
                </a:solidFill>
                <a:effectLst/>
                <a:uFillTx/>
                <a:latin typeface="Arial"/>
              </a:rPr>
              <a:t>12</a:t>
            </a:r>
            <a:r>
              <a:rPr b="0" lang="en-US" sz="1600" strike="noStrike" u="none">
                <a:solidFill>
                  <a:schemeClr val="dk1"/>
                </a:solidFill>
                <a:effectLst/>
                <a:uFillTx/>
                <a:latin typeface="Arial"/>
              </a:rPr>
              <a:t> in decimal, which in binary is </a:t>
            </a:r>
            <a:r>
              <a:rPr b="0" lang="en-US" sz="1600" strike="noStrike" u="none">
                <a:solidFill>
                  <a:srgbClr val="ff0000"/>
                </a:solidFill>
                <a:effectLst/>
                <a:uFillTx/>
                <a:latin typeface="Arial"/>
              </a:rPr>
              <a:t>1100</a:t>
            </a:r>
            <a:r>
              <a:rPr b="0" lang="en-US" sz="1600" strike="noStrike" u="none">
                <a:solidFill>
                  <a:schemeClr val="dk1"/>
                </a:solidFill>
                <a:effectLst/>
                <a:uFillTx/>
                <a:latin typeface="Arial"/>
              </a:rPr>
              <a:t>. </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06"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07" name="Rectangle 1"/>
          <p:cNvSpPr/>
          <p:nvPr/>
        </p:nvSpPr>
        <p:spPr>
          <a:xfrm>
            <a:off x="347400" y="779040"/>
            <a:ext cx="8410320" cy="584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trike="noStrike" u="none">
                <a:solidFill>
                  <a:srgbClr val="ff0000"/>
                </a:solidFill>
                <a:effectLst/>
                <a:uFillTx/>
                <a:latin typeface="Arial"/>
              </a:rPr>
              <a:t>Example 6.4 </a:t>
            </a:r>
            <a:r>
              <a:rPr b="0" lang="en-US" sz="1600" strike="noStrike" u="none">
                <a:solidFill>
                  <a:schemeClr val="dk1"/>
                </a:solidFill>
                <a:effectLst/>
                <a:uFillTx/>
                <a:latin typeface="Arial"/>
              </a:rPr>
              <a:t>: The input to S-box 8 is 000000. What is the output?</a:t>
            </a:r>
            <a:endParaRPr b="0" lang="en-US" sz="1600" strike="noStrike" u="none">
              <a:solidFill>
                <a:srgbClr val="000000"/>
              </a:solidFill>
              <a:effectLst/>
              <a:uFillTx/>
              <a:latin typeface="Arial"/>
            </a:endParaRPr>
          </a:p>
          <a:p>
            <a:pPr>
              <a:lnSpc>
                <a:spcPct val="100000"/>
              </a:lnSpc>
            </a:pPr>
            <a:endParaRPr b="0" lang="en-US" sz="1600" strike="noStrike" u="none">
              <a:solidFill>
                <a:srgbClr val="000000"/>
              </a:solidFill>
              <a:effectLst/>
              <a:uFillTx/>
              <a:latin typeface="Arial"/>
            </a:endParaRPr>
          </a:p>
        </p:txBody>
      </p:sp>
      <p:pic>
        <p:nvPicPr>
          <p:cNvPr id="208" name="Picture 2" descr=""/>
          <p:cNvPicPr/>
          <p:nvPr/>
        </p:nvPicPr>
        <p:blipFill>
          <a:blip r:embed="rId1"/>
          <a:stretch/>
        </p:blipFill>
        <p:spPr>
          <a:xfrm>
            <a:off x="1038600" y="1662480"/>
            <a:ext cx="6467040" cy="1657080"/>
          </a:xfrm>
          <a:prstGeom prst="rect">
            <a:avLst/>
          </a:prstGeom>
          <a:noFill/>
          <a:ln w="0">
            <a:noFill/>
          </a:ln>
        </p:spPr>
      </p:pic>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1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11" name="Rectangle 1"/>
          <p:cNvSpPr/>
          <p:nvPr/>
        </p:nvSpPr>
        <p:spPr>
          <a:xfrm>
            <a:off x="347400" y="779040"/>
            <a:ext cx="8410320" cy="5842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trike="noStrike" u="none">
                <a:solidFill>
                  <a:srgbClr val="ff0000"/>
                </a:solidFill>
                <a:effectLst/>
                <a:uFillTx/>
                <a:latin typeface="Arial"/>
              </a:rPr>
              <a:t>Example 6.4 : </a:t>
            </a:r>
            <a:r>
              <a:rPr b="0" lang="en-US" sz="1600" strike="noStrike" u="none">
                <a:solidFill>
                  <a:schemeClr val="dk1"/>
                </a:solidFill>
                <a:effectLst/>
                <a:uFillTx/>
                <a:latin typeface="Arial"/>
              </a:rPr>
              <a:t>The input to S-box 8 is 000000. What is the output?</a:t>
            </a:r>
            <a:endParaRPr b="0" lang="en-US" sz="1600" strike="noStrike" u="none">
              <a:solidFill>
                <a:srgbClr val="000000"/>
              </a:solidFill>
              <a:effectLst/>
              <a:uFillTx/>
              <a:latin typeface="Arial"/>
            </a:endParaRPr>
          </a:p>
          <a:p>
            <a:pPr>
              <a:lnSpc>
                <a:spcPct val="100000"/>
              </a:lnSpc>
            </a:pPr>
            <a:endParaRPr b="0" lang="en-US" sz="1600" strike="noStrike" u="none">
              <a:solidFill>
                <a:srgbClr val="000000"/>
              </a:solidFill>
              <a:effectLst/>
              <a:uFillTx/>
              <a:latin typeface="Arial"/>
            </a:endParaRPr>
          </a:p>
        </p:txBody>
      </p:sp>
      <p:pic>
        <p:nvPicPr>
          <p:cNvPr id="212" name="Picture 2" descr=""/>
          <p:cNvPicPr/>
          <p:nvPr/>
        </p:nvPicPr>
        <p:blipFill>
          <a:blip r:embed="rId1"/>
          <a:stretch/>
        </p:blipFill>
        <p:spPr>
          <a:xfrm>
            <a:off x="636840" y="1838160"/>
            <a:ext cx="7852320" cy="2012040"/>
          </a:xfrm>
          <a:prstGeom prst="rect">
            <a:avLst/>
          </a:prstGeom>
          <a:noFill/>
          <a:ln w="0">
            <a:noFill/>
          </a:ln>
        </p:spPr>
      </p:pic>
      <p:sp>
        <p:nvSpPr>
          <p:cNvPr id="213" name="TextBox 4"/>
          <p:cNvSpPr/>
          <p:nvPr/>
        </p:nvSpPr>
        <p:spPr>
          <a:xfrm>
            <a:off x="347400" y="4709520"/>
            <a:ext cx="8141400" cy="15692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1600" strike="noStrike" u="none">
                <a:solidFill>
                  <a:schemeClr val="dk1"/>
                </a:solidFill>
                <a:effectLst/>
                <a:uFillTx/>
                <a:latin typeface="Arial"/>
              </a:rPr>
              <a:t>Solution</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If we write the first and the sixth bits together, we get 00 in binary, which is 0 in decimal. </a:t>
            </a: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The remaining bits are 0000 in binary, which is 0 in decimal. We look for the value in row 0, column 0, in Table 6.10 (S-box 8). </a:t>
            </a: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The result is </a:t>
            </a:r>
            <a:r>
              <a:rPr b="0" lang="en-US" sz="1600" strike="noStrike" u="none">
                <a:solidFill>
                  <a:srgbClr val="ff0000"/>
                </a:solidFill>
                <a:effectLst/>
                <a:uFillTx/>
                <a:latin typeface="Arial"/>
              </a:rPr>
              <a:t>13</a:t>
            </a:r>
            <a:r>
              <a:rPr b="0" lang="en-US" sz="1600" strike="noStrike" u="none">
                <a:solidFill>
                  <a:schemeClr val="dk1"/>
                </a:solidFill>
                <a:effectLst/>
                <a:uFillTx/>
                <a:latin typeface="Arial"/>
              </a:rPr>
              <a:t> in decimal, which is </a:t>
            </a:r>
            <a:r>
              <a:rPr b="0" lang="en-US" sz="1600" strike="noStrike" u="none">
                <a:solidFill>
                  <a:srgbClr val="ff0000"/>
                </a:solidFill>
                <a:effectLst/>
                <a:uFillTx/>
                <a:latin typeface="Arial"/>
              </a:rPr>
              <a:t>1101</a:t>
            </a:r>
            <a:r>
              <a:rPr b="0" lang="en-US" sz="1600" strike="noStrike" u="none">
                <a:solidFill>
                  <a:schemeClr val="dk1"/>
                </a:solidFill>
                <a:effectLst/>
                <a:uFillTx/>
                <a:latin typeface="Arial"/>
              </a:rPr>
              <a:t> in binary. </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4"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15"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16" name="Rectangle 1"/>
          <p:cNvSpPr/>
          <p:nvPr/>
        </p:nvSpPr>
        <p:spPr>
          <a:xfrm>
            <a:off x="424440" y="779040"/>
            <a:ext cx="8525520" cy="11383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US" sz="1800" strike="noStrike" u="none">
                <a:solidFill>
                  <a:srgbClr val="c00000"/>
                </a:solidFill>
                <a:effectLst/>
                <a:uFillTx/>
                <a:latin typeface="Arial"/>
              </a:rPr>
              <a:t>Straight Permutation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Last operation in the DES function is a straight permutation with a 32-bit input and a 32-bit output. </a:t>
            </a:r>
            <a:endParaRPr b="0" lang="en-US" sz="1600" strike="noStrike" u="none">
              <a:solidFill>
                <a:srgbClr val="000000"/>
              </a:solidFill>
              <a:effectLst/>
              <a:uFillTx/>
              <a:latin typeface="Arial"/>
            </a:endParaRPr>
          </a:p>
        </p:txBody>
      </p:sp>
      <p:pic>
        <p:nvPicPr>
          <p:cNvPr id="217" name="Picture 2" descr=""/>
          <p:cNvPicPr/>
          <p:nvPr/>
        </p:nvPicPr>
        <p:blipFill>
          <a:blip r:embed="rId1"/>
          <a:stretch/>
        </p:blipFill>
        <p:spPr>
          <a:xfrm>
            <a:off x="577800" y="2161800"/>
            <a:ext cx="7603920" cy="2073600"/>
          </a:xfrm>
          <a:prstGeom prst="rect">
            <a:avLst/>
          </a:prstGeom>
          <a:noFill/>
          <a:ln w="0">
            <a:noFill/>
          </a:ln>
        </p:spPr>
      </p:pic>
      <p:sp>
        <p:nvSpPr>
          <p:cNvPr id="218" name="TextBox 4"/>
          <p:cNvSpPr/>
          <p:nvPr/>
        </p:nvSpPr>
        <p:spPr>
          <a:xfrm>
            <a:off x="424440" y="5272560"/>
            <a:ext cx="8333640" cy="1107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600" strike="noStrike" u="none">
                <a:solidFill>
                  <a:schemeClr val="dk1"/>
                </a:solidFill>
                <a:effectLst/>
                <a:uFillTx/>
                <a:latin typeface="Arial"/>
              </a:rPr>
              <a:t>The input/output relationship for this operation is shown in and follows the same general rule as previous permutation tables.</a:t>
            </a: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For example, the </a:t>
            </a:r>
            <a:r>
              <a:rPr b="0" lang="en-US" sz="1600" strike="noStrike" u="none">
                <a:solidFill>
                  <a:srgbClr val="ff0000"/>
                </a:solidFill>
                <a:effectLst/>
                <a:uFillTx/>
                <a:latin typeface="Arial"/>
              </a:rPr>
              <a:t>7</a:t>
            </a:r>
            <a:r>
              <a:rPr b="0" lang="en-US" sz="1600" strike="noStrike" u="none" baseline="30000">
                <a:solidFill>
                  <a:srgbClr val="ff0000"/>
                </a:solidFill>
                <a:effectLst/>
                <a:uFillTx/>
                <a:latin typeface="Arial"/>
              </a:rPr>
              <a:t>th</a:t>
            </a:r>
            <a:r>
              <a:rPr b="0" lang="en-US" sz="1600" strike="noStrike" u="none">
                <a:solidFill>
                  <a:srgbClr val="ff0000"/>
                </a:solidFill>
                <a:effectLst/>
                <a:uFillTx/>
                <a:latin typeface="Arial"/>
              </a:rPr>
              <a:t> </a:t>
            </a:r>
            <a:r>
              <a:rPr b="0" lang="en-US" sz="1600" strike="noStrike" u="none">
                <a:solidFill>
                  <a:schemeClr val="dk1"/>
                </a:solidFill>
                <a:effectLst/>
                <a:uFillTx/>
                <a:latin typeface="Arial"/>
              </a:rPr>
              <a:t> bit of the input becomes the </a:t>
            </a:r>
            <a:r>
              <a:rPr b="0" lang="en-US" sz="1600" strike="noStrike" u="none">
                <a:solidFill>
                  <a:srgbClr val="ff0000"/>
                </a:solidFill>
                <a:effectLst/>
                <a:uFillTx/>
                <a:latin typeface="Arial"/>
              </a:rPr>
              <a:t>2</a:t>
            </a:r>
            <a:r>
              <a:rPr b="0" lang="en-US" sz="1600" strike="noStrike" u="none" baseline="30000">
                <a:solidFill>
                  <a:srgbClr val="ff0000"/>
                </a:solidFill>
                <a:effectLst/>
                <a:uFillTx/>
                <a:latin typeface="Arial"/>
              </a:rPr>
              <a:t>nd</a:t>
            </a:r>
            <a:r>
              <a:rPr b="0" lang="en-US" sz="1600" strike="noStrike" u="none">
                <a:solidFill>
                  <a:srgbClr val="ff0000"/>
                </a:solidFill>
                <a:effectLst/>
                <a:uFillTx/>
                <a:latin typeface="Arial"/>
              </a:rPr>
              <a:t> </a:t>
            </a:r>
            <a:r>
              <a:rPr b="0" lang="en-US" sz="1600" strike="noStrike" u="none">
                <a:solidFill>
                  <a:schemeClr val="dk1"/>
                </a:solidFill>
                <a:effectLst/>
                <a:uFillTx/>
                <a:latin typeface="Arial"/>
              </a:rPr>
              <a:t> bit of the output</a:t>
            </a:r>
            <a:r>
              <a:rPr b="0" lang="en-US" sz="1800" strike="noStrike" u="none">
                <a:solidFill>
                  <a:schemeClr val="dk1"/>
                </a:solidFill>
                <a:effectLst/>
                <a:uFillTx/>
                <a:latin typeface="Arial"/>
              </a:rPr>
              <a:t>.</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2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21" name="Rectangle 1"/>
          <p:cNvSpPr/>
          <p:nvPr/>
        </p:nvSpPr>
        <p:spPr>
          <a:xfrm>
            <a:off x="347400" y="779040"/>
            <a:ext cx="8410320" cy="2862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c00000"/>
                </a:solidFill>
                <a:effectLst/>
                <a:uFillTx/>
                <a:latin typeface="Arial"/>
              </a:rPr>
              <a:t>Cipher and Reverse Cipher</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Using mixers and swappers, we can create the cipher and reverse cipher, each having 16 rounds.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cipher is used at the encryption site;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reverse cipher is used at the decryption site.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whole idea is to make the cipher and the reverse cipher algorithms similar.</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2"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23"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24" name="Rectangle 1"/>
          <p:cNvSpPr/>
          <p:nvPr/>
        </p:nvSpPr>
        <p:spPr>
          <a:xfrm>
            <a:off x="269640" y="399600"/>
            <a:ext cx="3072960" cy="25848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trike="noStrike" u="none">
                <a:solidFill>
                  <a:srgbClr val="c00000"/>
                </a:solidFill>
                <a:effectLst/>
                <a:uFillTx/>
                <a:latin typeface="Generic187-Regular"/>
              </a:rPr>
              <a:t>First Approach</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To achieve this goal, one approach is to make the last round (round 16) different from the others; it has only a mixer and no swapper.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This is done in Figure 6.9.</a:t>
            </a:r>
            <a:endParaRPr b="0" lang="en-US" sz="1800" strike="noStrike" u="none">
              <a:solidFill>
                <a:srgbClr val="000000"/>
              </a:solidFill>
              <a:effectLst/>
              <a:uFillTx/>
              <a:latin typeface="Arial"/>
            </a:endParaRPr>
          </a:p>
        </p:txBody>
      </p:sp>
      <p:pic>
        <p:nvPicPr>
          <p:cNvPr id="225" name="Picture 3" descr=""/>
          <p:cNvPicPr/>
          <p:nvPr/>
        </p:nvPicPr>
        <p:blipFill>
          <a:blip r:embed="rId1"/>
          <a:stretch/>
        </p:blipFill>
        <p:spPr>
          <a:xfrm>
            <a:off x="4111200" y="482040"/>
            <a:ext cx="4262760" cy="5820480"/>
          </a:xfrm>
          <a:prstGeom prst="rect">
            <a:avLst/>
          </a:prstGeom>
          <a:noFill/>
          <a:ln w="0">
            <a:noFill/>
          </a:ln>
        </p:spPr>
      </p:pic>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27"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28" name="Rectangle 1"/>
          <p:cNvSpPr/>
          <p:nvPr/>
        </p:nvSpPr>
        <p:spPr>
          <a:xfrm>
            <a:off x="347400" y="587160"/>
            <a:ext cx="8448840" cy="39700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800" strike="noStrike" u="none">
                <a:solidFill>
                  <a:schemeClr val="dk1"/>
                </a:solidFill>
                <a:effectLst/>
                <a:uFillTx/>
                <a:latin typeface="Arial"/>
              </a:rPr>
              <a:t>Although the rounds are not aligned, the elements (mixer or swapper) are aligned.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rgbClr val="ff0000"/>
                </a:solidFill>
                <a:effectLst/>
                <a:uFillTx/>
                <a:latin typeface="Arial"/>
              </a:rPr>
              <a:t>Mixer is a self-inverse; so is a swapper.</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rgbClr val="ff0000"/>
                </a:solidFill>
                <a:effectLst/>
                <a:uFillTx/>
                <a:latin typeface="Arial"/>
              </a:rPr>
              <a:t>The final and initial permutations are also inverses of each other.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left section of the plaintext at the encryption site, L</a:t>
            </a:r>
            <a:r>
              <a:rPr b="0" lang="en-US" sz="1800" strike="noStrike" u="none" baseline="-25000">
                <a:solidFill>
                  <a:schemeClr val="dk1"/>
                </a:solidFill>
                <a:effectLst/>
                <a:uFillTx/>
                <a:latin typeface="Arial"/>
              </a:rPr>
              <a:t>0</a:t>
            </a:r>
            <a:r>
              <a:rPr b="0" lang="en-US" sz="1800" strike="noStrike" u="none">
                <a:solidFill>
                  <a:schemeClr val="dk1"/>
                </a:solidFill>
                <a:effectLst/>
                <a:uFillTx/>
                <a:latin typeface="Arial"/>
              </a:rPr>
              <a:t>, is enciphered as L</a:t>
            </a:r>
            <a:r>
              <a:rPr b="0" lang="en-US" sz="1800" strike="noStrike" u="none" baseline="-25000">
                <a:solidFill>
                  <a:schemeClr val="dk1"/>
                </a:solidFill>
                <a:effectLst/>
                <a:uFillTx/>
                <a:latin typeface="Arial"/>
              </a:rPr>
              <a:t>16</a:t>
            </a:r>
            <a:r>
              <a:rPr b="0" lang="en-US" sz="1800" strike="noStrike" u="none">
                <a:solidFill>
                  <a:schemeClr val="dk1"/>
                </a:solidFill>
                <a:effectLst/>
                <a:uFillTx/>
                <a:latin typeface="Arial"/>
              </a:rPr>
              <a:t> at the encryption site;</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 L</a:t>
            </a:r>
            <a:r>
              <a:rPr b="0" lang="en-US" sz="1800" strike="noStrike" u="none" baseline="-25000">
                <a:solidFill>
                  <a:schemeClr val="dk1"/>
                </a:solidFill>
                <a:effectLst/>
                <a:uFillTx/>
                <a:latin typeface="Arial"/>
              </a:rPr>
              <a:t>16</a:t>
            </a:r>
            <a:r>
              <a:rPr b="0" lang="en-US" sz="1800" strike="noStrike" u="none">
                <a:solidFill>
                  <a:schemeClr val="dk1"/>
                </a:solidFill>
                <a:effectLst/>
                <a:uFillTx/>
                <a:latin typeface="Arial"/>
              </a:rPr>
              <a:t> at the decryption is deciphered as L</a:t>
            </a:r>
            <a:r>
              <a:rPr b="0" lang="en-US" sz="1800" strike="noStrike" u="none" baseline="-25000">
                <a:solidFill>
                  <a:schemeClr val="dk1"/>
                </a:solidFill>
                <a:effectLst/>
                <a:uFillTx/>
                <a:latin typeface="Arial"/>
              </a:rPr>
              <a:t>0</a:t>
            </a:r>
            <a:r>
              <a:rPr b="0" lang="en-US" sz="1800" strike="noStrike" u="none">
                <a:solidFill>
                  <a:schemeClr val="dk1"/>
                </a:solidFill>
                <a:effectLst/>
                <a:uFillTx/>
                <a:latin typeface="Arial"/>
              </a:rPr>
              <a:t> at the decryption site.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situation is the same </a:t>
            </a:r>
            <a:r>
              <a:rPr b="0" lang="en-IN" sz="1800" strike="noStrike" u="none">
                <a:solidFill>
                  <a:schemeClr val="dk1"/>
                </a:solidFill>
                <a:effectLst/>
                <a:uFillTx/>
                <a:latin typeface="Arial"/>
              </a:rPr>
              <a:t>with R</a:t>
            </a:r>
            <a:r>
              <a:rPr b="0" lang="en-IN" sz="1800" strike="noStrike" u="none" baseline="-25000">
                <a:solidFill>
                  <a:schemeClr val="dk1"/>
                </a:solidFill>
                <a:effectLst/>
                <a:uFillTx/>
                <a:latin typeface="Arial"/>
              </a:rPr>
              <a:t>0</a:t>
            </a:r>
            <a:r>
              <a:rPr b="0" lang="en-IN" sz="1800" strike="noStrike" u="none">
                <a:solidFill>
                  <a:schemeClr val="dk1"/>
                </a:solidFill>
                <a:effectLst/>
                <a:uFillTx/>
                <a:latin typeface="Arial"/>
              </a:rPr>
              <a:t> and R</a:t>
            </a:r>
            <a:r>
              <a:rPr b="0" lang="en-IN" sz="1800" strike="noStrike" u="none" baseline="-25000">
                <a:solidFill>
                  <a:schemeClr val="dk1"/>
                </a:solidFill>
                <a:effectLst/>
                <a:uFillTx/>
                <a:latin typeface="Arial"/>
              </a:rPr>
              <a:t>16</a:t>
            </a:r>
            <a:r>
              <a:rPr b="0" lang="en-IN" sz="1800" strike="noStrike" u="none">
                <a:solidFill>
                  <a:schemeClr val="dk1"/>
                </a:solidFill>
                <a:effectLst/>
                <a:uFillTx/>
                <a:latin typeface="Arial"/>
              </a:rPr>
              <a:t>.</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3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31" name="Rectangle 1"/>
          <p:cNvSpPr/>
          <p:nvPr/>
        </p:nvSpPr>
        <p:spPr>
          <a:xfrm>
            <a:off x="347400" y="1163160"/>
            <a:ext cx="8448840" cy="17539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800" strike="noStrike" u="none">
                <a:solidFill>
                  <a:srgbClr val="ff0000"/>
                </a:solidFill>
                <a:effectLst/>
                <a:uFillTx/>
                <a:latin typeface="Arial"/>
              </a:rPr>
              <a:t>The round keys (K</a:t>
            </a:r>
            <a:r>
              <a:rPr b="0" lang="en-US" sz="1800" strike="noStrike" u="none" baseline="-25000">
                <a:solidFill>
                  <a:srgbClr val="ff0000"/>
                </a:solidFill>
                <a:effectLst/>
                <a:uFillTx/>
                <a:latin typeface="Arial"/>
              </a:rPr>
              <a:t>1 </a:t>
            </a:r>
            <a:r>
              <a:rPr b="0" lang="en-US" sz="1800" strike="noStrike" u="none">
                <a:solidFill>
                  <a:srgbClr val="ff0000"/>
                </a:solidFill>
                <a:effectLst/>
                <a:uFillTx/>
                <a:latin typeface="Arial"/>
              </a:rPr>
              <a:t>to K</a:t>
            </a:r>
            <a:r>
              <a:rPr b="0" lang="en-US" sz="1800" strike="noStrike" u="none" baseline="-25000">
                <a:solidFill>
                  <a:srgbClr val="ff0000"/>
                </a:solidFill>
                <a:effectLst/>
                <a:uFillTx/>
                <a:latin typeface="Arial"/>
              </a:rPr>
              <a:t>16</a:t>
            </a:r>
            <a:r>
              <a:rPr b="0" lang="en-US" sz="1800" strike="noStrike" u="none">
                <a:solidFill>
                  <a:srgbClr val="ff0000"/>
                </a:solidFill>
                <a:effectLst/>
                <a:uFillTx/>
                <a:latin typeface="Arial"/>
              </a:rPr>
              <a:t>) should be applied in the reverse order.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At the encryption site, round 1 uses K</a:t>
            </a:r>
            <a:r>
              <a:rPr b="0" lang="en-US" sz="1800" strike="noStrike" u="none" baseline="-25000">
                <a:solidFill>
                  <a:schemeClr val="dk1"/>
                </a:solidFill>
                <a:effectLst/>
                <a:uFillTx/>
                <a:latin typeface="Arial"/>
              </a:rPr>
              <a:t>1</a:t>
            </a:r>
            <a:r>
              <a:rPr b="0" lang="en-US" sz="1800" strike="noStrike" u="none">
                <a:solidFill>
                  <a:schemeClr val="dk1"/>
                </a:solidFill>
                <a:effectLst/>
                <a:uFillTx/>
                <a:latin typeface="Arial"/>
              </a:rPr>
              <a:t> and round 16 uses K</a:t>
            </a:r>
            <a:r>
              <a:rPr b="0" lang="en-US" sz="1800" strike="noStrike" u="none" baseline="-25000">
                <a:solidFill>
                  <a:schemeClr val="dk1"/>
                </a:solidFill>
                <a:effectLst/>
                <a:uFillTx/>
                <a:latin typeface="Arial"/>
              </a:rPr>
              <a:t>16</a:t>
            </a:r>
            <a:r>
              <a:rPr b="0" lang="en-US" sz="1800" strike="noStrike" u="none">
                <a:solidFill>
                  <a:schemeClr val="dk1"/>
                </a:solidFill>
                <a:effectLst/>
                <a:uFillTx/>
                <a:latin typeface="Arial"/>
              </a:rPr>
              <a:t>;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at the decryption site, round 1 uses K</a:t>
            </a:r>
            <a:r>
              <a:rPr b="0" lang="en-US" sz="1800" strike="noStrike" u="none" baseline="-25000">
                <a:solidFill>
                  <a:schemeClr val="dk1"/>
                </a:solidFill>
                <a:effectLst/>
                <a:uFillTx/>
                <a:latin typeface="Arial"/>
              </a:rPr>
              <a:t>16</a:t>
            </a:r>
            <a:r>
              <a:rPr b="0" lang="en-US" sz="1800" strike="noStrike" u="none">
                <a:solidFill>
                  <a:schemeClr val="dk1"/>
                </a:solidFill>
                <a:effectLst/>
                <a:uFillTx/>
                <a:latin typeface="Arial"/>
              </a:rPr>
              <a:t> and round 16 </a:t>
            </a:r>
            <a:r>
              <a:rPr b="0" lang="en-IN" sz="1800" strike="noStrike" u="none">
                <a:solidFill>
                  <a:schemeClr val="dk1"/>
                </a:solidFill>
                <a:effectLst/>
                <a:uFillTx/>
                <a:latin typeface="Arial"/>
              </a:rPr>
              <a:t>uses K</a:t>
            </a:r>
            <a:r>
              <a:rPr b="0" lang="en-IN" sz="1800" strike="noStrike" u="none" baseline="-25000">
                <a:solidFill>
                  <a:schemeClr val="dk1"/>
                </a:solidFill>
                <a:effectLst/>
                <a:uFillTx/>
                <a:latin typeface="Arial"/>
              </a:rPr>
              <a:t>1</a:t>
            </a:r>
            <a:r>
              <a:rPr b="0" lang="en-IN" sz="1800" strike="noStrike" u="none">
                <a:solidFill>
                  <a:schemeClr val="dk1"/>
                </a:solidFill>
                <a:effectLst/>
                <a:uFillTx/>
                <a:latin typeface="Arial"/>
              </a:rPr>
              <a:t>.</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33"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pic>
        <p:nvPicPr>
          <p:cNvPr id="234" name="Picture 3" descr=""/>
          <p:cNvPicPr/>
          <p:nvPr/>
        </p:nvPicPr>
        <p:blipFill>
          <a:blip r:embed="rId1"/>
          <a:stretch/>
        </p:blipFill>
        <p:spPr>
          <a:xfrm>
            <a:off x="712440" y="932760"/>
            <a:ext cx="7719120" cy="543024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76"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pic>
        <p:nvPicPr>
          <p:cNvPr id="77" name="Picture 3" descr=""/>
          <p:cNvPicPr/>
          <p:nvPr/>
        </p:nvPicPr>
        <p:blipFill>
          <a:blip r:embed="rId1"/>
          <a:stretch/>
        </p:blipFill>
        <p:spPr>
          <a:xfrm>
            <a:off x="846720" y="2232720"/>
            <a:ext cx="6642000" cy="1965240"/>
          </a:xfrm>
          <a:prstGeom prst="rect">
            <a:avLst/>
          </a:prstGeom>
          <a:noFill/>
          <a:ln w="0">
            <a:noFill/>
          </a:ln>
        </p:spPr>
      </p:pic>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5"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36"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pic>
        <p:nvPicPr>
          <p:cNvPr id="237" name="Picture 2" descr=""/>
          <p:cNvPicPr/>
          <p:nvPr/>
        </p:nvPicPr>
        <p:blipFill>
          <a:blip r:embed="rId1"/>
          <a:stretch/>
        </p:blipFill>
        <p:spPr>
          <a:xfrm>
            <a:off x="577800" y="625320"/>
            <a:ext cx="7719120" cy="1734480"/>
          </a:xfrm>
          <a:prstGeom prst="rect">
            <a:avLst/>
          </a:prstGeom>
          <a:noFill/>
          <a:ln w="0">
            <a:noFill/>
          </a:ln>
        </p:spPr>
      </p:pic>
      <p:pic>
        <p:nvPicPr>
          <p:cNvPr id="238" name="Picture 5" descr=""/>
          <p:cNvPicPr/>
          <p:nvPr/>
        </p:nvPicPr>
        <p:blipFill>
          <a:blip r:embed="rId2"/>
          <a:stretch/>
        </p:blipFill>
        <p:spPr>
          <a:xfrm>
            <a:off x="590040" y="3044880"/>
            <a:ext cx="7706880" cy="2053080"/>
          </a:xfrm>
          <a:prstGeom prst="rect">
            <a:avLst/>
          </a:prstGeom>
          <a:noFill/>
          <a:ln w="0">
            <a:noFill/>
          </a:ln>
        </p:spPr>
      </p:pic>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4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pic>
        <p:nvPicPr>
          <p:cNvPr id="241" name="Picture 3" descr=""/>
          <p:cNvPicPr/>
          <p:nvPr/>
        </p:nvPicPr>
        <p:blipFill>
          <a:blip r:embed="rId1"/>
          <a:stretch/>
        </p:blipFill>
        <p:spPr>
          <a:xfrm>
            <a:off x="808200" y="1278360"/>
            <a:ext cx="7642080" cy="4258440"/>
          </a:xfrm>
          <a:prstGeom prst="rect">
            <a:avLst/>
          </a:prstGeom>
          <a:noFill/>
          <a:ln w="0">
            <a:noFill/>
          </a:ln>
        </p:spPr>
      </p:pic>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43"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44" name="TextBox 2"/>
          <p:cNvSpPr/>
          <p:nvPr/>
        </p:nvSpPr>
        <p:spPr>
          <a:xfrm>
            <a:off x="385920" y="779040"/>
            <a:ext cx="8333640" cy="29235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2000" strike="noStrike" u="none">
                <a:solidFill>
                  <a:srgbClr val="c00000"/>
                </a:solidFill>
                <a:effectLst/>
                <a:uFillTx/>
                <a:latin typeface="Arial"/>
              </a:rPr>
              <a:t>Alternative Approach</a:t>
            </a:r>
            <a:endParaRPr b="0" lang="en-US" sz="2000" strike="noStrike" u="none">
              <a:solidFill>
                <a:srgbClr val="000000"/>
              </a:solidFill>
              <a:effectLst/>
              <a:uFillTx/>
              <a:latin typeface="Arial"/>
            </a:endParaRPr>
          </a:p>
          <a:p>
            <a:pPr algn="just">
              <a:lnSpc>
                <a:spcPct val="100000"/>
              </a:lnSpc>
            </a:pPr>
            <a:endParaRPr b="0" lang="en-US" sz="20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In the first approach, round 16 is different from other rounds;  there is no swapper in this round. </a:t>
            </a: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This is needed to make the last mixer in the cipher and the first mixer in the reverse cipher aligned.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We can make all 16 rounds the same by including one swapper to the 16th round and add an extra swapper after that (two swappers cancel the effect of each other).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5"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46"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47" name="TextBox 2"/>
          <p:cNvSpPr/>
          <p:nvPr/>
        </p:nvSpPr>
        <p:spPr>
          <a:xfrm>
            <a:off x="385920" y="779040"/>
            <a:ext cx="8333640" cy="20926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2000" strike="noStrike" u="none">
                <a:solidFill>
                  <a:srgbClr val="c00000"/>
                </a:solidFill>
                <a:effectLst/>
                <a:uFillTx/>
                <a:latin typeface="Arial"/>
              </a:rPr>
              <a:t>Key Generation</a:t>
            </a:r>
            <a:endParaRPr b="0" lang="en-US" sz="2000" strike="noStrike" u="none">
              <a:solidFill>
                <a:srgbClr val="000000"/>
              </a:solidFill>
              <a:effectLst/>
              <a:uFillTx/>
              <a:latin typeface="Arial"/>
            </a:endParaRPr>
          </a:p>
          <a:p>
            <a:pPr algn="just">
              <a:lnSpc>
                <a:spcPct val="100000"/>
              </a:lnSpc>
            </a:pPr>
            <a:endParaRPr b="0" lang="en-US" sz="20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round-key generator creates sixteen </a:t>
            </a:r>
            <a:r>
              <a:rPr b="0" lang="en-US" sz="1800" strike="noStrike" u="none">
                <a:solidFill>
                  <a:srgbClr val="c00000"/>
                </a:solidFill>
                <a:effectLst/>
                <a:uFillTx/>
                <a:latin typeface="Arial"/>
              </a:rPr>
              <a:t>48-bit keys </a:t>
            </a:r>
            <a:r>
              <a:rPr b="0" lang="en-US" sz="1800" strike="noStrike" u="none">
                <a:solidFill>
                  <a:schemeClr val="dk1"/>
                </a:solidFill>
                <a:effectLst/>
                <a:uFillTx/>
                <a:latin typeface="Arial"/>
              </a:rPr>
              <a:t>out of a </a:t>
            </a:r>
            <a:r>
              <a:rPr b="0" lang="en-US" sz="1800" strike="noStrike" u="none">
                <a:solidFill>
                  <a:srgbClr val="c00000"/>
                </a:solidFill>
                <a:effectLst/>
                <a:uFillTx/>
                <a:latin typeface="Arial"/>
              </a:rPr>
              <a:t>56-bit</a:t>
            </a:r>
            <a:r>
              <a:rPr b="0" lang="en-US" sz="1800" strike="noStrike" u="none">
                <a:solidFill>
                  <a:schemeClr val="dk1"/>
                </a:solidFill>
                <a:effectLst/>
                <a:uFillTx/>
                <a:latin typeface="Arial"/>
              </a:rPr>
              <a:t> cipher key.</a:t>
            </a: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 </a:t>
            </a: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However, the cipher key is normally given as a </a:t>
            </a:r>
            <a:r>
              <a:rPr b="0" lang="en-US" sz="1800" strike="noStrike" u="none">
                <a:solidFill>
                  <a:srgbClr val="ff0000"/>
                </a:solidFill>
                <a:effectLst/>
                <a:uFillTx/>
                <a:latin typeface="Arial"/>
              </a:rPr>
              <a:t>64-bit key </a:t>
            </a:r>
            <a:r>
              <a:rPr b="0" lang="en-US" sz="1800" strike="noStrike" u="none">
                <a:solidFill>
                  <a:schemeClr val="dk1"/>
                </a:solidFill>
                <a:effectLst/>
                <a:uFillTx/>
                <a:latin typeface="Arial"/>
              </a:rPr>
              <a:t>in which 8 extra bits are the parity bits, which are dropped before the actual key-generation process, as shown in Figure 6.10.</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49"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pic>
        <p:nvPicPr>
          <p:cNvPr id="250" name="Picture 3" descr=""/>
          <p:cNvPicPr/>
          <p:nvPr/>
        </p:nvPicPr>
        <p:blipFill>
          <a:blip r:embed="rId1"/>
          <a:stretch/>
        </p:blipFill>
        <p:spPr>
          <a:xfrm>
            <a:off x="1768320" y="587160"/>
            <a:ext cx="4992120" cy="5754600"/>
          </a:xfrm>
          <a:prstGeom prst="rect">
            <a:avLst/>
          </a:prstGeom>
          <a:noFill/>
          <a:ln w="0">
            <a:noFill/>
          </a:ln>
        </p:spPr>
      </p:pic>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1"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52"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53" name="TextBox 2"/>
          <p:cNvSpPr/>
          <p:nvPr/>
        </p:nvSpPr>
        <p:spPr>
          <a:xfrm>
            <a:off x="270720" y="779040"/>
            <a:ext cx="8679240" cy="16308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2000" strike="noStrike" u="none">
                <a:solidFill>
                  <a:srgbClr val="c00000"/>
                </a:solidFill>
                <a:effectLst/>
                <a:uFillTx/>
                <a:latin typeface="Arial"/>
              </a:rPr>
              <a:t>Parity Drop</a:t>
            </a:r>
            <a:endParaRPr b="0" lang="en-US" sz="20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 </a:t>
            </a:r>
            <a:endParaRPr b="0" lang="en-US" sz="16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600" strike="noStrike" u="none">
                <a:solidFill>
                  <a:schemeClr val="dk1"/>
                </a:solidFill>
                <a:effectLst/>
                <a:uFillTx/>
                <a:latin typeface="Arial"/>
              </a:rPr>
              <a:t>It drops the parity bits (bits 8, 16, 24, 32, …, 64) from the 64-bit key and permutes the rest of the bits according to Table 6.12. </a:t>
            </a:r>
            <a:endParaRPr b="0" lang="en-US" sz="16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600" strike="noStrike" u="none">
                <a:solidFill>
                  <a:schemeClr val="dk1"/>
                </a:solidFill>
                <a:effectLst/>
                <a:uFillTx/>
                <a:latin typeface="Arial"/>
              </a:rPr>
              <a:t>The remaining 56-bit value is the actual cipher key which is used to generate round keys. </a:t>
            </a:r>
            <a:endParaRPr b="0" lang="en-US" sz="16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600" strike="noStrike" u="none">
                <a:solidFill>
                  <a:schemeClr val="dk1"/>
                </a:solidFill>
                <a:effectLst/>
                <a:uFillTx/>
                <a:latin typeface="Arial"/>
              </a:rPr>
              <a:t>The parity drop permutation (a compression P-box) is shown in Table 6.12.</a:t>
            </a:r>
            <a:endParaRPr b="0" lang="en-US" sz="1600" strike="noStrike" u="none">
              <a:solidFill>
                <a:srgbClr val="000000"/>
              </a:solidFill>
              <a:effectLst/>
              <a:uFillTx/>
              <a:latin typeface="Arial"/>
            </a:endParaRPr>
          </a:p>
        </p:txBody>
      </p:sp>
      <p:pic>
        <p:nvPicPr>
          <p:cNvPr id="254" name="Picture 5" descr=""/>
          <p:cNvPicPr/>
          <p:nvPr/>
        </p:nvPicPr>
        <p:blipFill>
          <a:blip r:embed="rId1"/>
          <a:stretch/>
        </p:blipFill>
        <p:spPr>
          <a:xfrm>
            <a:off x="1576440" y="3083400"/>
            <a:ext cx="6129000" cy="2572920"/>
          </a:xfrm>
          <a:prstGeom prst="rect">
            <a:avLst/>
          </a:prstGeom>
          <a:noFill/>
          <a:ln w="0">
            <a:noFill/>
          </a:ln>
        </p:spPr>
      </p:pic>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56"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57" name="TextBox 3"/>
          <p:cNvSpPr/>
          <p:nvPr/>
        </p:nvSpPr>
        <p:spPr>
          <a:xfrm>
            <a:off x="270720" y="553680"/>
            <a:ext cx="8218440" cy="31388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1800" strike="noStrike" u="none">
                <a:solidFill>
                  <a:srgbClr val="c00000"/>
                </a:solidFill>
                <a:effectLst/>
                <a:uFillTx/>
                <a:latin typeface="Arial"/>
              </a:rPr>
              <a:t>Shift Left</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After the straight permutation, the key is divided into two 28-bit parts.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Each part is shifted left (circular shift) one or two bits.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In rounds 1, 2, 9, and 16, shifting is one bit; in the other rounds, it is two bits.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two parts are then combined to form a 56-bit part.</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Table 6.13 shows the number of shifts for each round.</a:t>
            </a:r>
            <a:endParaRPr b="0" lang="en-US" sz="1800" strike="noStrike" u="none">
              <a:solidFill>
                <a:srgbClr val="000000"/>
              </a:solidFill>
              <a:effectLst/>
              <a:uFillTx/>
              <a:latin typeface="Arial"/>
            </a:endParaRPr>
          </a:p>
        </p:txBody>
      </p:sp>
      <p:pic>
        <p:nvPicPr>
          <p:cNvPr id="258" name="Picture 6" descr=""/>
          <p:cNvPicPr/>
          <p:nvPr/>
        </p:nvPicPr>
        <p:blipFill>
          <a:blip r:embed="rId1"/>
          <a:stretch/>
        </p:blipFill>
        <p:spPr>
          <a:xfrm>
            <a:off x="393480" y="4427640"/>
            <a:ext cx="7972920" cy="998280"/>
          </a:xfrm>
          <a:prstGeom prst="rect">
            <a:avLst/>
          </a:prstGeom>
          <a:noFill/>
          <a:ln w="0">
            <a:noFill/>
          </a:ln>
        </p:spPr>
      </p:pic>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6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61" name="TextBox 3"/>
          <p:cNvSpPr/>
          <p:nvPr/>
        </p:nvSpPr>
        <p:spPr>
          <a:xfrm>
            <a:off x="270720" y="553680"/>
            <a:ext cx="8218440" cy="17539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1800" strike="noStrike" u="none">
                <a:solidFill>
                  <a:srgbClr val="c00000"/>
                </a:solidFill>
                <a:effectLst/>
                <a:uFillTx/>
                <a:latin typeface="Arial"/>
              </a:rPr>
              <a:t>Compression Permutation</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r>
              <a:rPr b="0" lang="en-US" sz="1800" strike="noStrike" u="none">
                <a:solidFill>
                  <a:schemeClr val="dk1"/>
                </a:solidFill>
                <a:effectLst/>
                <a:uFillTx/>
                <a:latin typeface="Arial"/>
              </a:rPr>
              <a:t>The compression permutation (P-box) changes the </a:t>
            </a:r>
            <a:r>
              <a:rPr b="0" lang="en-US" sz="1800" strike="noStrike" u="none">
                <a:solidFill>
                  <a:srgbClr val="ff0000"/>
                </a:solidFill>
                <a:effectLst/>
                <a:uFillTx/>
                <a:latin typeface="Arial"/>
              </a:rPr>
              <a:t>58 bits to 48 bits</a:t>
            </a:r>
            <a:r>
              <a:rPr b="0" lang="en-US" sz="1800" strike="noStrike" u="none">
                <a:solidFill>
                  <a:schemeClr val="dk1"/>
                </a:solidFill>
                <a:effectLst/>
                <a:uFillTx/>
                <a:latin typeface="Arial"/>
              </a:rPr>
              <a:t>, which are used as a key for a round. </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r>
              <a:rPr b="0" lang="en-US" sz="1800" strike="noStrike" u="none">
                <a:solidFill>
                  <a:schemeClr val="dk1"/>
                </a:solidFill>
                <a:effectLst/>
                <a:uFillTx/>
                <a:latin typeface="Arial"/>
              </a:rPr>
              <a:t>The compression permutation is shown in Table 6.14.</a:t>
            </a:r>
            <a:endParaRPr b="0" lang="en-US" sz="1800" strike="noStrike" u="none">
              <a:solidFill>
                <a:srgbClr val="000000"/>
              </a:solidFill>
              <a:effectLst/>
              <a:uFillTx/>
              <a:latin typeface="Arial"/>
            </a:endParaRPr>
          </a:p>
        </p:txBody>
      </p:sp>
      <p:pic>
        <p:nvPicPr>
          <p:cNvPr id="262" name="Picture 2" descr=""/>
          <p:cNvPicPr/>
          <p:nvPr/>
        </p:nvPicPr>
        <p:blipFill>
          <a:blip r:embed="rId1"/>
          <a:stretch/>
        </p:blipFill>
        <p:spPr>
          <a:xfrm>
            <a:off x="1269000" y="3083400"/>
            <a:ext cx="5987880" cy="2076120"/>
          </a:xfrm>
          <a:prstGeom prst="rect">
            <a:avLst/>
          </a:prstGeom>
          <a:noFill/>
          <a:ln w="0">
            <a:noFill/>
          </a:ln>
        </p:spPr>
      </p:pic>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3"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64"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pic>
        <p:nvPicPr>
          <p:cNvPr id="265" name="Picture 4" descr=""/>
          <p:cNvPicPr/>
          <p:nvPr/>
        </p:nvPicPr>
        <p:blipFill>
          <a:blip r:embed="rId1"/>
          <a:stretch/>
        </p:blipFill>
        <p:spPr>
          <a:xfrm>
            <a:off x="1014120" y="433440"/>
            <a:ext cx="6322680" cy="3086640"/>
          </a:xfrm>
          <a:prstGeom prst="rect">
            <a:avLst/>
          </a:prstGeom>
          <a:noFill/>
          <a:ln w="0">
            <a:noFill/>
          </a:ln>
        </p:spPr>
      </p:pic>
      <p:pic>
        <p:nvPicPr>
          <p:cNvPr id="266" name="Picture 6" descr=""/>
          <p:cNvPicPr/>
          <p:nvPr/>
        </p:nvPicPr>
        <p:blipFill>
          <a:blip r:embed="rId2"/>
          <a:stretch/>
        </p:blipFill>
        <p:spPr>
          <a:xfrm>
            <a:off x="1078920" y="3664080"/>
            <a:ext cx="6193080" cy="2805120"/>
          </a:xfrm>
          <a:prstGeom prst="rect">
            <a:avLst/>
          </a:prstGeom>
          <a:noFill/>
          <a:ln w="0">
            <a:noFill/>
          </a:ln>
        </p:spPr>
      </p:pic>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7"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68"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69" name="TextBox 2"/>
          <p:cNvSpPr/>
          <p:nvPr/>
        </p:nvSpPr>
        <p:spPr>
          <a:xfrm>
            <a:off x="654840" y="625320"/>
            <a:ext cx="4571640" cy="399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trike="noStrike" u="none">
                <a:solidFill>
                  <a:schemeClr val="dk1"/>
                </a:solidFill>
                <a:effectLst/>
                <a:uFillTx/>
                <a:latin typeface="Arial"/>
              </a:rPr>
              <a:t>Example 6.5</a:t>
            </a:r>
            <a:endParaRPr b="0" lang="en-US" sz="2000" strike="noStrike" u="none">
              <a:solidFill>
                <a:srgbClr val="000000"/>
              </a:solidFill>
              <a:effectLst/>
              <a:uFillTx/>
              <a:latin typeface="Arial"/>
            </a:endParaRPr>
          </a:p>
        </p:txBody>
      </p:sp>
      <p:pic>
        <p:nvPicPr>
          <p:cNvPr id="270" name="Picture 5" descr=""/>
          <p:cNvPicPr/>
          <p:nvPr/>
        </p:nvPicPr>
        <p:blipFill>
          <a:blip r:embed="rId1"/>
          <a:stretch/>
        </p:blipFill>
        <p:spPr>
          <a:xfrm>
            <a:off x="424440" y="1486440"/>
            <a:ext cx="8048880" cy="65268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79"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80" name="Rectangle 1"/>
          <p:cNvSpPr/>
          <p:nvPr/>
        </p:nvSpPr>
        <p:spPr>
          <a:xfrm>
            <a:off x="117000" y="443520"/>
            <a:ext cx="8602200" cy="522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c00000"/>
                </a:solidFill>
                <a:effectLst/>
                <a:uFillTx/>
                <a:latin typeface="Arial"/>
              </a:rPr>
              <a:t>Feistel structure</a:t>
            </a:r>
            <a:endParaRPr b="0" lang="en-US" sz="2800" strike="noStrike" u="none">
              <a:solidFill>
                <a:srgbClr val="000000"/>
              </a:solidFill>
              <a:effectLst/>
              <a:uFillTx/>
              <a:latin typeface="Arial"/>
            </a:endParaRPr>
          </a:p>
        </p:txBody>
      </p:sp>
      <p:pic>
        <p:nvPicPr>
          <p:cNvPr id="81" name="Picture 4" descr=""/>
          <p:cNvPicPr/>
          <p:nvPr/>
        </p:nvPicPr>
        <p:blipFill>
          <a:blip r:embed="rId1"/>
          <a:stretch/>
        </p:blipFill>
        <p:spPr>
          <a:xfrm>
            <a:off x="961920" y="966960"/>
            <a:ext cx="6275160" cy="5273280"/>
          </a:xfrm>
          <a:prstGeom prst="rect">
            <a:avLst/>
          </a:prstGeom>
          <a:noFill/>
          <a:ln w="0">
            <a:noFill/>
          </a:ln>
        </p:spPr>
      </p:pic>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72"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73" name="TextBox 2"/>
          <p:cNvSpPr/>
          <p:nvPr/>
        </p:nvSpPr>
        <p:spPr>
          <a:xfrm>
            <a:off x="654840" y="625320"/>
            <a:ext cx="4571640" cy="3996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IN" sz="2000" strike="noStrike" u="none">
                <a:solidFill>
                  <a:schemeClr val="dk1"/>
                </a:solidFill>
                <a:effectLst/>
                <a:uFillTx/>
                <a:latin typeface="Arial"/>
              </a:rPr>
              <a:t>Example 6.5</a:t>
            </a:r>
            <a:endParaRPr b="0" lang="en-US" sz="2000" strike="noStrike" u="none">
              <a:solidFill>
                <a:srgbClr val="000000"/>
              </a:solidFill>
              <a:effectLst/>
              <a:uFillTx/>
              <a:latin typeface="Arial"/>
            </a:endParaRPr>
          </a:p>
        </p:txBody>
      </p:sp>
      <p:pic>
        <p:nvPicPr>
          <p:cNvPr id="274" name="Picture 6" descr=""/>
          <p:cNvPicPr/>
          <p:nvPr/>
        </p:nvPicPr>
        <p:blipFill>
          <a:blip r:embed="rId1"/>
          <a:stretch/>
        </p:blipFill>
        <p:spPr>
          <a:xfrm>
            <a:off x="709920" y="1041840"/>
            <a:ext cx="5884560" cy="2115000"/>
          </a:xfrm>
          <a:prstGeom prst="rect">
            <a:avLst/>
          </a:prstGeom>
          <a:noFill/>
          <a:ln w="0">
            <a:noFill/>
          </a:ln>
        </p:spPr>
      </p:pic>
      <p:pic>
        <p:nvPicPr>
          <p:cNvPr id="275" name="Picture 8" descr=""/>
          <p:cNvPicPr/>
          <p:nvPr/>
        </p:nvPicPr>
        <p:blipFill>
          <a:blip r:embed="rId2"/>
          <a:stretch/>
        </p:blipFill>
        <p:spPr>
          <a:xfrm>
            <a:off x="728280" y="3157200"/>
            <a:ext cx="5884560" cy="3196800"/>
          </a:xfrm>
          <a:prstGeom prst="rect">
            <a:avLst/>
          </a:prstGeom>
          <a:noFill/>
          <a:ln w="0">
            <a:noFill/>
          </a:ln>
        </p:spPr>
      </p:pic>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6"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77"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78" name="TextBox 3"/>
          <p:cNvSpPr/>
          <p:nvPr/>
        </p:nvSpPr>
        <p:spPr>
          <a:xfrm>
            <a:off x="424440" y="970920"/>
            <a:ext cx="8371800" cy="36928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800" strike="noStrike" u="none">
                <a:solidFill>
                  <a:schemeClr val="dk1"/>
                </a:solidFill>
                <a:effectLst/>
                <a:uFillTx/>
                <a:latin typeface="Arial"/>
              </a:rPr>
              <a:t>Some points are worth mentioning here.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rgbClr val="c00000"/>
                </a:solidFill>
                <a:effectLst/>
                <a:uFillTx/>
                <a:latin typeface="Arial"/>
              </a:rPr>
              <a:t>First, the right section out of each round is the same as the left section out of the next round.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reason is that the right section goes through the mixer without change, but the swapper moves it to the left section.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For example, R</a:t>
            </a:r>
            <a:r>
              <a:rPr b="0" lang="en-US" sz="1800" strike="noStrike" u="none" baseline="-25000">
                <a:solidFill>
                  <a:schemeClr val="dk1"/>
                </a:solidFill>
                <a:effectLst/>
                <a:uFillTx/>
                <a:latin typeface="Arial"/>
              </a:rPr>
              <a:t>1</a:t>
            </a:r>
            <a:r>
              <a:rPr b="0" lang="en-US" sz="1800" strike="noStrike" u="none">
                <a:solidFill>
                  <a:schemeClr val="dk1"/>
                </a:solidFill>
                <a:effectLst/>
                <a:uFillTx/>
                <a:latin typeface="Arial"/>
              </a:rPr>
              <a:t> passes through the mixer of the second round without change, but then it becomes L</a:t>
            </a:r>
            <a:r>
              <a:rPr b="0" lang="en-US" sz="1800" strike="noStrike" u="none" baseline="-25000">
                <a:solidFill>
                  <a:schemeClr val="dk1"/>
                </a:solidFill>
                <a:effectLst/>
                <a:uFillTx/>
                <a:latin typeface="Arial"/>
              </a:rPr>
              <a:t>2</a:t>
            </a:r>
            <a:r>
              <a:rPr b="0" lang="en-US" sz="1800" strike="noStrike" u="none">
                <a:solidFill>
                  <a:schemeClr val="dk1"/>
                </a:solidFill>
                <a:effectLst/>
                <a:uFillTx/>
                <a:latin typeface="Arial"/>
              </a:rPr>
              <a:t> because of the swapper.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rgbClr val="c00000"/>
                </a:solidFill>
                <a:effectLst/>
                <a:uFillTx/>
                <a:latin typeface="Arial"/>
              </a:rPr>
              <a:t>The interesting point is that we do not have a swapper at the last round. That is why R</a:t>
            </a:r>
            <a:r>
              <a:rPr b="0" lang="en-US" sz="1800" strike="noStrike" u="none" baseline="-25000">
                <a:solidFill>
                  <a:srgbClr val="c00000"/>
                </a:solidFill>
                <a:effectLst/>
                <a:uFillTx/>
                <a:latin typeface="Arial"/>
              </a:rPr>
              <a:t>15</a:t>
            </a:r>
            <a:r>
              <a:rPr b="0" lang="en-US" sz="1800" strike="noStrike" u="none">
                <a:solidFill>
                  <a:srgbClr val="c00000"/>
                </a:solidFill>
                <a:effectLst/>
                <a:uFillTx/>
                <a:latin typeface="Arial"/>
              </a:rPr>
              <a:t> becomes R</a:t>
            </a:r>
            <a:r>
              <a:rPr b="0" lang="en-US" sz="1800" strike="noStrike" u="none" baseline="-25000">
                <a:solidFill>
                  <a:srgbClr val="c00000"/>
                </a:solidFill>
                <a:effectLst/>
                <a:uFillTx/>
                <a:latin typeface="Arial"/>
              </a:rPr>
              <a:t>16</a:t>
            </a:r>
            <a:r>
              <a:rPr b="0" lang="en-US" sz="1800" strike="noStrike" u="none">
                <a:solidFill>
                  <a:srgbClr val="c00000"/>
                </a:solidFill>
                <a:effectLst/>
                <a:uFillTx/>
                <a:latin typeface="Arial"/>
              </a:rPr>
              <a:t> instead of </a:t>
            </a:r>
            <a:r>
              <a:rPr b="0" lang="en-IN" sz="1800" strike="noStrike" u="none">
                <a:solidFill>
                  <a:srgbClr val="c00000"/>
                </a:solidFill>
                <a:effectLst/>
                <a:uFillTx/>
                <a:latin typeface="Arial"/>
              </a:rPr>
              <a:t>becoming L</a:t>
            </a:r>
            <a:r>
              <a:rPr b="0" lang="en-IN" sz="1800" strike="noStrike" u="none" baseline="-25000">
                <a:solidFill>
                  <a:srgbClr val="c00000"/>
                </a:solidFill>
                <a:effectLst/>
                <a:uFillTx/>
                <a:latin typeface="Arial"/>
              </a:rPr>
              <a:t>16</a:t>
            </a:r>
            <a:r>
              <a:rPr b="0" lang="en-IN" sz="1800" strike="noStrike" u="none">
                <a:solidFill>
                  <a:srgbClr val="c00000"/>
                </a:solidFill>
                <a:effectLst/>
                <a:uFillTx/>
                <a:latin typeface="Arial"/>
              </a:rPr>
              <a:t>.</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8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81" name="TextBox 3"/>
          <p:cNvSpPr/>
          <p:nvPr/>
        </p:nvSpPr>
        <p:spPr>
          <a:xfrm>
            <a:off x="385920" y="548640"/>
            <a:ext cx="8371800" cy="12614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IN" sz="2000" strike="noStrike" u="none">
                <a:solidFill>
                  <a:schemeClr val="dk1"/>
                </a:solidFill>
                <a:effectLst/>
                <a:uFillTx/>
                <a:latin typeface="Arial"/>
              </a:rPr>
              <a:t>Example 6.6</a:t>
            </a:r>
            <a:endParaRPr b="0" lang="en-US" sz="2000" strike="noStrike" u="none">
              <a:solidFill>
                <a:srgbClr val="000000"/>
              </a:solidFill>
              <a:effectLst/>
              <a:uFillTx/>
              <a:latin typeface="Arial"/>
            </a:endParaRPr>
          </a:p>
          <a:p>
            <a:pPr algn="just">
              <a:lnSpc>
                <a:spcPct val="100000"/>
              </a:lnSpc>
            </a:pPr>
            <a:endParaRPr b="0" lang="en-US" sz="20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At the destination, Bob decipher the ciphertext received from Alice using </a:t>
            </a:r>
            <a:r>
              <a:rPr b="0" lang="en-IN" sz="1800" strike="noStrike" u="none">
                <a:solidFill>
                  <a:schemeClr val="dk1"/>
                </a:solidFill>
                <a:effectLst/>
                <a:uFillTx/>
                <a:latin typeface="Arial"/>
              </a:rPr>
              <a:t>the same key.</a:t>
            </a:r>
            <a:endParaRPr b="0" lang="en-US" sz="1800" strike="noStrike" u="none">
              <a:solidFill>
                <a:srgbClr val="000000"/>
              </a:solidFill>
              <a:effectLst/>
              <a:uFillTx/>
              <a:latin typeface="Arial"/>
            </a:endParaRPr>
          </a:p>
        </p:txBody>
      </p:sp>
      <p:pic>
        <p:nvPicPr>
          <p:cNvPr id="282" name="Picture 7" descr=""/>
          <p:cNvPicPr/>
          <p:nvPr/>
        </p:nvPicPr>
        <p:blipFill>
          <a:blip r:embed="rId1"/>
          <a:stretch/>
        </p:blipFill>
        <p:spPr>
          <a:xfrm>
            <a:off x="953280" y="2277000"/>
            <a:ext cx="7237080" cy="3302640"/>
          </a:xfrm>
          <a:prstGeom prst="rect">
            <a:avLst/>
          </a:prstGeom>
          <a:noFill/>
          <a:ln w="0">
            <a:noFill/>
          </a:ln>
        </p:spPr>
      </p:pic>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3"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84"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85" name="TextBox 3"/>
          <p:cNvSpPr/>
          <p:nvPr/>
        </p:nvSpPr>
        <p:spPr>
          <a:xfrm>
            <a:off x="385920" y="548640"/>
            <a:ext cx="8371800" cy="399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2000" strike="noStrike" u="none">
                <a:solidFill>
                  <a:srgbClr val="c00000"/>
                </a:solidFill>
                <a:effectLst/>
                <a:uFillTx/>
                <a:latin typeface="Arial"/>
              </a:rPr>
              <a:t>6.3 DES ANALYSIS</a:t>
            </a:r>
            <a:endParaRPr b="0" lang="en-US" sz="2000" strike="noStrike" u="none">
              <a:solidFill>
                <a:srgbClr val="000000"/>
              </a:solidFill>
              <a:effectLst/>
              <a:uFillTx/>
              <a:latin typeface="Arial"/>
            </a:endParaRPr>
          </a:p>
        </p:txBody>
      </p:sp>
      <p:sp>
        <p:nvSpPr>
          <p:cNvPr id="286" name="TextBox 2"/>
          <p:cNvSpPr/>
          <p:nvPr/>
        </p:nvSpPr>
        <p:spPr>
          <a:xfrm>
            <a:off x="385920" y="1316880"/>
            <a:ext cx="8103240" cy="2862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1800" strike="noStrike" u="none">
                <a:solidFill>
                  <a:srgbClr val="c00000"/>
                </a:solidFill>
                <a:effectLst/>
                <a:uFillTx/>
                <a:latin typeface="Arial"/>
              </a:rPr>
              <a:t>Properties</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Two desired properties of a block cipher are the </a:t>
            </a:r>
            <a:r>
              <a:rPr b="0" lang="en-US" sz="1800" strike="noStrike" u="none">
                <a:solidFill>
                  <a:srgbClr val="c00000"/>
                </a:solidFill>
                <a:effectLst/>
                <a:uFillTx/>
                <a:latin typeface="Arial"/>
              </a:rPr>
              <a:t>avalanche effect </a:t>
            </a:r>
            <a:r>
              <a:rPr b="0" lang="en-US" sz="1800" strike="noStrike" u="none">
                <a:solidFill>
                  <a:schemeClr val="dk1"/>
                </a:solidFill>
                <a:effectLst/>
                <a:uFillTx/>
                <a:latin typeface="Arial"/>
              </a:rPr>
              <a:t>and the </a:t>
            </a:r>
            <a:r>
              <a:rPr b="0" lang="en-US" sz="1800" strike="noStrike" u="none">
                <a:solidFill>
                  <a:srgbClr val="c00000"/>
                </a:solidFill>
                <a:effectLst/>
                <a:uFillTx/>
                <a:latin typeface="Arial"/>
              </a:rPr>
              <a:t>completeness.</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IN" sz="1800" strike="noStrike" u="none">
                <a:solidFill>
                  <a:srgbClr val="c00000"/>
                </a:solidFill>
                <a:effectLst/>
                <a:uFillTx/>
                <a:latin typeface="Arial"/>
              </a:rPr>
              <a:t>Avalanche Effect</a:t>
            </a:r>
            <a:endParaRPr b="0" lang="en-US" sz="18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800" strike="noStrike" u="none">
                <a:solidFill>
                  <a:schemeClr val="dk1"/>
                </a:solidFill>
                <a:effectLst/>
                <a:uFillTx/>
                <a:latin typeface="Arial"/>
              </a:rPr>
              <a:t>Avalanche effect means a small change in the plaintext (or key) should create a significant change in the ciphertext.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marL="285840" indent="-285840" algn="just">
              <a:lnSpc>
                <a:spcPct val="100000"/>
              </a:lnSpc>
              <a:buClr>
                <a:srgbClr val="000000"/>
              </a:buClr>
              <a:buFont typeface="Arial"/>
              <a:buChar char="•"/>
            </a:pPr>
            <a:r>
              <a:rPr b="0" lang="en-US" sz="1800" strike="noStrike" u="none">
                <a:solidFill>
                  <a:schemeClr val="dk1"/>
                </a:solidFill>
                <a:effectLst/>
                <a:uFillTx/>
                <a:latin typeface="Arial"/>
              </a:rPr>
              <a:t>DES has been proved to be strong with regard to this property.</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7"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88"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89" name="TextBox 3"/>
          <p:cNvSpPr/>
          <p:nvPr/>
        </p:nvSpPr>
        <p:spPr>
          <a:xfrm>
            <a:off x="335520" y="413280"/>
            <a:ext cx="8371800" cy="399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2000" strike="noStrike" u="none">
                <a:solidFill>
                  <a:srgbClr val="c00000"/>
                </a:solidFill>
                <a:effectLst/>
                <a:uFillTx/>
                <a:latin typeface="Arial"/>
              </a:rPr>
              <a:t>6.3 DES ANALYSIS</a:t>
            </a:r>
            <a:endParaRPr b="0" lang="en-US" sz="2000" strike="noStrike" u="none">
              <a:solidFill>
                <a:srgbClr val="000000"/>
              </a:solidFill>
              <a:effectLst/>
              <a:uFillTx/>
              <a:latin typeface="Arial"/>
            </a:endParaRPr>
          </a:p>
        </p:txBody>
      </p:sp>
      <p:sp>
        <p:nvSpPr>
          <p:cNvPr id="290" name="TextBox 2"/>
          <p:cNvSpPr/>
          <p:nvPr/>
        </p:nvSpPr>
        <p:spPr>
          <a:xfrm>
            <a:off x="335520" y="1009080"/>
            <a:ext cx="8472960" cy="369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IN" sz="1800" strike="noStrike" u="none">
                <a:solidFill>
                  <a:srgbClr val="c00000"/>
                </a:solidFill>
                <a:effectLst/>
                <a:uFillTx/>
                <a:latin typeface="Arial"/>
              </a:rPr>
              <a:t>Example : </a:t>
            </a:r>
            <a:r>
              <a:rPr b="0" lang="en-US" sz="1800" strike="noStrike" u="none">
                <a:solidFill>
                  <a:schemeClr val="dk1"/>
                </a:solidFill>
                <a:effectLst/>
                <a:uFillTx/>
                <a:latin typeface="Arial"/>
              </a:rPr>
              <a:t>Encrypt 2 plaintext blocks (with the same key) that differ only in one bit.</a:t>
            </a:r>
            <a:endParaRPr b="0" lang="en-US" sz="1800" strike="noStrike" u="none">
              <a:solidFill>
                <a:srgbClr val="000000"/>
              </a:solidFill>
              <a:effectLst/>
              <a:uFillTx/>
              <a:latin typeface="Arial"/>
            </a:endParaRPr>
          </a:p>
        </p:txBody>
      </p:sp>
      <p:pic>
        <p:nvPicPr>
          <p:cNvPr id="291" name="Picture 6" descr=""/>
          <p:cNvPicPr/>
          <p:nvPr/>
        </p:nvPicPr>
        <p:blipFill>
          <a:blip r:embed="rId1"/>
          <a:stretch/>
        </p:blipFill>
        <p:spPr>
          <a:xfrm>
            <a:off x="580320" y="2395440"/>
            <a:ext cx="8127000" cy="1645200"/>
          </a:xfrm>
          <a:prstGeom prst="rect">
            <a:avLst/>
          </a:prstGeom>
          <a:noFill/>
          <a:ln w="0">
            <a:noFill/>
          </a:ln>
        </p:spPr>
      </p:pic>
      <p:sp>
        <p:nvSpPr>
          <p:cNvPr id="292" name="TextBox 8"/>
          <p:cNvSpPr/>
          <p:nvPr/>
        </p:nvSpPr>
        <p:spPr>
          <a:xfrm>
            <a:off x="443520" y="4926960"/>
            <a:ext cx="8256600" cy="13230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600" strike="noStrike" u="none">
                <a:solidFill>
                  <a:schemeClr val="dk1"/>
                </a:solidFill>
                <a:effectLst/>
                <a:uFillTx/>
                <a:latin typeface="Arial"/>
              </a:rPr>
              <a:t>Although the two plaintext blocks differ only in the rightmost bit, the ciphertext blocks differ in 29 bits.  </a:t>
            </a:r>
            <a:endParaRPr b="0" lang="en-US" sz="1600" strike="noStrike" u="none">
              <a:solidFill>
                <a:srgbClr val="000000"/>
              </a:solidFill>
              <a:effectLst/>
              <a:uFillTx/>
              <a:latin typeface="Arial"/>
            </a:endParaRPr>
          </a:p>
          <a:p>
            <a:pPr algn="just">
              <a:lnSpc>
                <a:spcPct val="100000"/>
              </a:lnSpc>
            </a:pPr>
            <a:endParaRPr b="0" lang="en-US" sz="1600" strike="noStrike" u="none">
              <a:solidFill>
                <a:srgbClr val="000000"/>
              </a:solidFill>
              <a:effectLst/>
              <a:uFillTx/>
              <a:latin typeface="Arial"/>
            </a:endParaRPr>
          </a:p>
          <a:p>
            <a:pPr algn="just">
              <a:lnSpc>
                <a:spcPct val="100000"/>
              </a:lnSpc>
            </a:pPr>
            <a:r>
              <a:rPr b="0" lang="en-US" sz="1600" strike="noStrike" u="none">
                <a:solidFill>
                  <a:schemeClr val="dk1"/>
                </a:solidFill>
                <a:effectLst/>
                <a:uFillTx/>
                <a:latin typeface="Arial"/>
              </a:rPr>
              <a:t>This means that changing approximately 1.5 percent of the plaintext creates a change of approximately 45 percent in the ciphertext. </a:t>
            </a:r>
            <a:endParaRPr b="0" lang="en-US" sz="16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94"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295" name="TextBox 3"/>
          <p:cNvSpPr/>
          <p:nvPr/>
        </p:nvSpPr>
        <p:spPr>
          <a:xfrm>
            <a:off x="335520" y="413280"/>
            <a:ext cx="8371800" cy="399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2000" strike="noStrike" u="none">
                <a:solidFill>
                  <a:srgbClr val="c00000"/>
                </a:solidFill>
                <a:effectLst/>
                <a:uFillTx/>
                <a:latin typeface="Arial"/>
              </a:rPr>
              <a:t>6.3 DES ANALYSIS</a:t>
            </a:r>
            <a:endParaRPr b="0" lang="en-US" sz="2000" strike="noStrike" u="none">
              <a:solidFill>
                <a:srgbClr val="000000"/>
              </a:solidFill>
              <a:effectLst/>
              <a:uFillTx/>
              <a:latin typeface="Arial"/>
            </a:endParaRPr>
          </a:p>
        </p:txBody>
      </p:sp>
      <p:sp>
        <p:nvSpPr>
          <p:cNvPr id="296" name="TextBox 8"/>
          <p:cNvSpPr/>
          <p:nvPr/>
        </p:nvSpPr>
        <p:spPr>
          <a:xfrm>
            <a:off x="463320" y="1529280"/>
            <a:ext cx="8256600" cy="58428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US" sz="1600" strike="noStrike" u="none">
                <a:solidFill>
                  <a:schemeClr val="dk1"/>
                </a:solidFill>
                <a:effectLst/>
                <a:uFillTx/>
                <a:latin typeface="Arial"/>
              </a:rPr>
              <a:t>Table 6.17 shows the change in each round. It shows that significant changes occur as early as the third round.</a:t>
            </a:r>
            <a:endParaRPr b="0" lang="en-US" sz="1600" strike="noStrike" u="none">
              <a:solidFill>
                <a:srgbClr val="000000"/>
              </a:solidFill>
              <a:effectLst/>
              <a:uFillTx/>
              <a:latin typeface="Arial"/>
            </a:endParaRPr>
          </a:p>
        </p:txBody>
      </p:sp>
      <p:pic>
        <p:nvPicPr>
          <p:cNvPr id="297" name="Picture 12" descr=""/>
          <p:cNvPicPr/>
          <p:nvPr/>
        </p:nvPicPr>
        <p:blipFill>
          <a:blip r:embed="rId1"/>
          <a:stretch/>
        </p:blipFill>
        <p:spPr>
          <a:xfrm>
            <a:off x="525960" y="2791080"/>
            <a:ext cx="8131680" cy="1026720"/>
          </a:xfrm>
          <a:prstGeom prst="rect">
            <a:avLst/>
          </a:prstGeom>
          <a:noFill/>
          <a:ln w="0">
            <a:noFill/>
          </a:ln>
        </p:spPr>
      </p:pic>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299"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300" name="TextBox 3"/>
          <p:cNvSpPr/>
          <p:nvPr/>
        </p:nvSpPr>
        <p:spPr>
          <a:xfrm>
            <a:off x="335520" y="413280"/>
            <a:ext cx="8371800" cy="399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2000" strike="noStrike" u="none">
                <a:solidFill>
                  <a:srgbClr val="c00000"/>
                </a:solidFill>
                <a:effectLst/>
                <a:uFillTx/>
                <a:latin typeface="Arial"/>
              </a:rPr>
              <a:t>6.3 DES ANALYSIS</a:t>
            </a:r>
            <a:endParaRPr b="0" lang="en-US" sz="2000" strike="noStrike" u="none">
              <a:solidFill>
                <a:srgbClr val="000000"/>
              </a:solidFill>
              <a:effectLst/>
              <a:uFillTx/>
              <a:latin typeface="Arial"/>
            </a:endParaRPr>
          </a:p>
        </p:txBody>
      </p:sp>
      <p:sp>
        <p:nvSpPr>
          <p:cNvPr id="301" name="TextBox 2"/>
          <p:cNvSpPr/>
          <p:nvPr/>
        </p:nvSpPr>
        <p:spPr>
          <a:xfrm>
            <a:off x="393120" y="1086120"/>
            <a:ext cx="8256600" cy="206172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2000" strike="noStrike" u="none">
                <a:solidFill>
                  <a:srgbClr val="c00000"/>
                </a:solidFill>
                <a:effectLst/>
                <a:uFillTx/>
                <a:latin typeface="Arial"/>
              </a:rPr>
              <a:t>Completeness effect</a:t>
            </a:r>
            <a:endParaRPr b="0" lang="en-US" sz="20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Completeness effect means that each bit of the ciphertext needs to depend on many bits on the plaintext.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diffusion and confusion produced by P-boxes and S-boxes in DES, show a very strong completeness effect.</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2"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303"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304" name="TextBox 3"/>
          <p:cNvSpPr/>
          <p:nvPr/>
        </p:nvSpPr>
        <p:spPr>
          <a:xfrm>
            <a:off x="335520" y="413280"/>
            <a:ext cx="8371800" cy="3996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2000" strike="noStrike" u="none">
                <a:solidFill>
                  <a:srgbClr val="c00000"/>
                </a:solidFill>
                <a:effectLst/>
                <a:uFillTx/>
                <a:latin typeface="Generic185-Regular"/>
              </a:rPr>
              <a:t>6.4 MULTIPLE DES</a:t>
            </a:r>
            <a:endParaRPr b="0" lang="en-US" sz="2000" strike="noStrike" u="none">
              <a:solidFill>
                <a:srgbClr val="000000"/>
              </a:solidFill>
              <a:effectLst/>
              <a:uFillTx/>
              <a:latin typeface="Arial"/>
            </a:endParaRPr>
          </a:p>
        </p:txBody>
      </p:sp>
      <p:sp>
        <p:nvSpPr>
          <p:cNvPr id="305" name="TextBox 1"/>
          <p:cNvSpPr/>
          <p:nvPr/>
        </p:nvSpPr>
        <p:spPr>
          <a:xfrm>
            <a:off x="343080" y="1201680"/>
            <a:ext cx="8453160" cy="230796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0" lang="en-IN" sz="1800" strike="noStrike" u="none">
                <a:solidFill>
                  <a:schemeClr val="dk1"/>
                </a:solidFill>
                <a:effectLst/>
                <a:uFillTx/>
                <a:latin typeface="Arial"/>
              </a:rPr>
              <a:t>With available </a:t>
            </a:r>
            <a:r>
              <a:rPr b="0" lang="en-US" sz="1800" strike="noStrike" u="none">
                <a:solidFill>
                  <a:schemeClr val="dk1"/>
                </a:solidFill>
                <a:effectLst/>
                <a:uFillTx/>
                <a:latin typeface="Arial"/>
              </a:rPr>
              <a:t>technology and the possibility of </a:t>
            </a:r>
            <a:r>
              <a:rPr b="0" lang="en-US" sz="1800" strike="noStrike" u="none">
                <a:solidFill>
                  <a:srgbClr val="c00000"/>
                </a:solidFill>
                <a:effectLst/>
                <a:uFillTx/>
                <a:latin typeface="Arial"/>
              </a:rPr>
              <a:t>parallel processing</a:t>
            </a:r>
            <a:r>
              <a:rPr b="0" lang="en-US" sz="1800" strike="noStrike" u="none">
                <a:solidFill>
                  <a:schemeClr val="dk1"/>
                </a:solidFill>
                <a:effectLst/>
                <a:uFillTx/>
                <a:latin typeface="Arial"/>
              </a:rPr>
              <a:t>, a brute-force attack on DES is feasible.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marL="285840" indent="-285840" algn="just">
              <a:lnSpc>
                <a:spcPct val="100000"/>
              </a:lnSpc>
              <a:buClr>
                <a:srgbClr val="c00000"/>
              </a:buClr>
              <a:buFont typeface="Wingdings" charset="2"/>
              <a:buChar char=""/>
            </a:pPr>
            <a:r>
              <a:rPr b="0" lang="en-US" sz="1800" strike="noStrike" u="none">
                <a:solidFill>
                  <a:srgbClr val="c00000"/>
                </a:solidFill>
                <a:effectLst/>
                <a:uFillTx/>
                <a:latin typeface="Arial"/>
              </a:rPr>
              <a:t>One solution </a:t>
            </a:r>
            <a:r>
              <a:rPr b="0" lang="en-US" sz="1800" strike="noStrike" u="none">
                <a:solidFill>
                  <a:schemeClr val="dk1"/>
                </a:solidFill>
                <a:effectLst/>
                <a:uFillTx/>
                <a:latin typeface="Arial"/>
              </a:rPr>
              <a:t>to improve the security of DES is to abandon DES and design a new cipher. ( advent of AES.)</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marL="285840" indent="-285840" algn="just">
              <a:lnSpc>
                <a:spcPct val="100000"/>
              </a:lnSpc>
              <a:buClr>
                <a:srgbClr val="000000"/>
              </a:buClr>
              <a:buFont typeface="Wingdings" charset="2"/>
              <a:buChar char=""/>
            </a:pPr>
            <a:r>
              <a:rPr b="0" lang="en-US" sz="1800" strike="noStrike" u="none">
                <a:solidFill>
                  <a:schemeClr val="dk1"/>
                </a:solidFill>
                <a:effectLst/>
                <a:uFillTx/>
                <a:latin typeface="Arial"/>
              </a:rPr>
              <a:t>The </a:t>
            </a:r>
            <a:r>
              <a:rPr b="0" lang="en-US" sz="1800" strike="noStrike" u="none">
                <a:solidFill>
                  <a:srgbClr val="c00000"/>
                </a:solidFill>
                <a:effectLst/>
                <a:uFillTx/>
                <a:latin typeface="Arial"/>
              </a:rPr>
              <a:t>second solution </a:t>
            </a:r>
            <a:r>
              <a:rPr b="0" lang="en-US" sz="1800" strike="noStrike" u="none">
                <a:solidFill>
                  <a:schemeClr val="dk1"/>
                </a:solidFill>
                <a:effectLst/>
                <a:uFillTx/>
                <a:latin typeface="Arial"/>
              </a:rPr>
              <a:t>is to use multiple (cascaded) instances of DES with multiple keys; </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6"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307"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308" name="TextBox 3"/>
          <p:cNvSpPr/>
          <p:nvPr/>
        </p:nvSpPr>
        <p:spPr>
          <a:xfrm>
            <a:off x="385920" y="702360"/>
            <a:ext cx="8371800" cy="313884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1800" strike="noStrike" u="none">
                <a:solidFill>
                  <a:srgbClr val="c00000"/>
                </a:solidFill>
                <a:effectLst/>
                <a:uFillTx/>
                <a:latin typeface="Arial"/>
              </a:rPr>
              <a:t>Double DES</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The first approach is to use double DES (2DES).</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This approach use two instances of DES ciphers for encryption and two instances of reverse ciphers for decryption.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Each instance uses a different key, which means that the size of the key is now doubled (112 bits).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Double DES is vulnerable to a known-plain text attack.</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31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311" name="TextBox 3"/>
          <p:cNvSpPr/>
          <p:nvPr/>
        </p:nvSpPr>
        <p:spPr>
          <a:xfrm>
            <a:off x="385920" y="702360"/>
            <a:ext cx="8371800" cy="2584800"/>
          </a:xfrm>
          <a:prstGeom prst="rect">
            <a:avLst/>
          </a:prstGeom>
          <a:noFill/>
          <a:ln w="0">
            <a:noFill/>
          </a:ln>
        </p:spPr>
        <p:style>
          <a:lnRef idx="0"/>
          <a:fillRef idx="0"/>
          <a:effectRef idx="0"/>
          <a:fontRef idx="minor"/>
        </p:style>
        <p:txBody>
          <a:bodyPr lIns="90000" rIns="90000" tIns="45000" bIns="45000" anchor="t">
            <a:spAutoFit/>
          </a:bodyPr>
          <a:p>
            <a:pPr algn="just">
              <a:lnSpc>
                <a:spcPct val="100000"/>
              </a:lnSpc>
            </a:pPr>
            <a:r>
              <a:rPr b="1" lang="en-IN" sz="1800" strike="noStrike" u="none">
                <a:solidFill>
                  <a:srgbClr val="c00000"/>
                </a:solidFill>
                <a:effectLst/>
                <a:uFillTx/>
                <a:latin typeface="Arial"/>
              </a:rPr>
              <a:t>Triple DES</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To improve the security of DES, triple DES (3DES) was proposed.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This uses three stages of DES for encryption and decryption. </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Two versions of triple DES are in use today: </a:t>
            </a:r>
            <a:endParaRPr b="0" lang="en-US" sz="1800" strike="noStrike" u="none">
              <a:solidFill>
                <a:srgbClr val="000000"/>
              </a:solidFill>
              <a:effectLst/>
              <a:uFillTx/>
              <a:latin typeface="Arial"/>
            </a:endParaRPr>
          </a:p>
          <a:p>
            <a:pPr lvl="1" marL="743040" indent="-285840" algn="just">
              <a:lnSpc>
                <a:spcPct val="100000"/>
              </a:lnSpc>
              <a:buClr>
                <a:srgbClr val="000000"/>
              </a:buClr>
              <a:buFont typeface="Wingdings" charset="2"/>
              <a:buChar char=""/>
            </a:pPr>
            <a:r>
              <a:rPr b="0" lang="en-US" sz="1800" strike="noStrike" u="none">
                <a:solidFill>
                  <a:schemeClr val="dk1"/>
                </a:solidFill>
                <a:effectLst/>
                <a:uFillTx/>
                <a:latin typeface="Arial"/>
              </a:rPr>
              <a:t>triple DES with two keys and </a:t>
            </a:r>
            <a:endParaRPr b="0" lang="en-US" sz="1800" strike="noStrike" u="none">
              <a:solidFill>
                <a:srgbClr val="000000"/>
              </a:solidFill>
              <a:effectLst/>
              <a:uFillTx/>
              <a:latin typeface="Arial"/>
            </a:endParaRPr>
          </a:p>
          <a:p>
            <a:pPr lvl="1" marL="743040" indent="-285840" algn="just">
              <a:lnSpc>
                <a:spcPct val="100000"/>
              </a:lnSpc>
              <a:buClr>
                <a:srgbClr val="000000"/>
              </a:buClr>
              <a:buFont typeface="Wingdings" charset="2"/>
              <a:buChar char=""/>
            </a:pPr>
            <a:r>
              <a:rPr b="0" lang="en-US" sz="1800" strike="noStrike" u="none">
                <a:solidFill>
                  <a:schemeClr val="dk1"/>
                </a:solidFill>
                <a:effectLst/>
                <a:uFillTx/>
                <a:latin typeface="Arial"/>
              </a:rPr>
              <a:t>triple DES with three keys.</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83"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84" name="Rectangle 1"/>
          <p:cNvSpPr/>
          <p:nvPr/>
        </p:nvSpPr>
        <p:spPr>
          <a:xfrm>
            <a:off x="117000" y="443520"/>
            <a:ext cx="8602200" cy="522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c00000"/>
                </a:solidFill>
                <a:effectLst/>
                <a:uFillTx/>
                <a:latin typeface="Arial"/>
              </a:rPr>
              <a:t>Feistel structure</a:t>
            </a:r>
            <a:endParaRPr b="0" lang="en-US" sz="2800" strike="noStrike" u="none">
              <a:solidFill>
                <a:srgbClr val="000000"/>
              </a:solidFill>
              <a:effectLst/>
              <a:uFillTx/>
              <a:latin typeface="Arial"/>
            </a:endParaRPr>
          </a:p>
        </p:txBody>
      </p:sp>
      <p:pic>
        <p:nvPicPr>
          <p:cNvPr id="85" name="Picture 8" descr=""/>
          <p:cNvPicPr/>
          <p:nvPr/>
        </p:nvPicPr>
        <p:blipFill>
          <a:blip r:embed="rId1"/>
          <a:stretch/>
        </p:blipFill>
        <p:spPr>
          <a:xfrm>
            <a:off x="1230840" y="1996920"/>
            <a:ext cx="6067800" cy="3752640"/>
          </a:xfrm>
          <a:prstGeom prst="rect">
            <a:avLst/>
          </a:prstGeom>
          <a:noFill/>
          <a:ln w="0">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2"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313"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314" name="TextBox 3"/>
          <p:cNvSpPr/>
          <p:nvPr/>
        </p:nvSpPr>
        <p:spPr>
          <a:xfrm>
            <a:off x="385920" y="702360"/>
            <a:ext cx="8371800" cy="147708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1" lang="en-US" sz="1800" strike="noStrike" u="none">
                <a:solidFill>
                  <a:srgbClr val="c00000"/>
                </a:solidFill>
                <a:effectLst/>
                <a:uFillTx/>
                <a:latin typeface="Arial"/>
              </a:rPr>
              <a:t>Triple DES with Two Keys</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r>
              <a:rPr b="0" lang="en-US" sz="1800" strike="noStrike" u="none">
                <a:solidFill>
                  <a:schemeClr val="dk1"/>
                </a:solidFill>
                <a:effectLst/>
                <a:uFillTx/>
                <a:latin typeface="Arial"/>
              </a:rPr>
              <a:t>In triple DES with two keys, there are only two keys: k1 and k2. </a:t>
            </a:r>
            <a:endParaRPr b="0" lang="en-US" sz="1800" strike="noStrike" u="none">
              <a:solidFill>
                <a:srgbClr val="000000"/>
              </a:solidFill>
              <a:effectLst/>
              <a:uFillTx/>
              <a:latin typeface="Arial"/>
            </a:endParaRPr>
          </a:p>
          <a:p>
            <a:pPr>
              <a:lnSpc>
                <a:spcPct val="100000"/>
              </a:lnSpc>
            </a:pPr>
            <a:endParaRPr b="0" lang="en-US" sz="1800" strike="noStrike" u="none">
              <a:solidFill>
                <a:srgbClr val="000000"/>
              </a:solidFill>
              <a:effectLst/>
              <a:uFillTx/>
              <a:latin typeface="Arial"/>
            </a:endParaRPr>
          </a:p>
          <a:p>
            <a:pPr>
              <a:lnSpc>
                <a:spcPct val="100000"/>
              </a:lnSpc>
            </a:pPr>
            <a:r>
              <a:rPr b="0" lang="en-US" sz="1800" strike="noStrike" u="none">
                <a:solidFill>
                  <a:schemeClr val="dk1"/>
                </a:solidFill>
                <a:effectLst/>
                <a:uFillTx/>
                <a:latin typeface="Arial"/>
              </a:rPr>
              <a:t>The first and the third stages use k1; the second stage uses k2.</a:t>
            </a:r>
            <a:endParaRPr b="0" lang="en-US" sz="1800" strike="noStrike" u="none">
              <a:solidFill>
                <a:srgbClr val="000000"/>
              </a:solidFill>
              <a:effectLst/>
              <a:uFillTx/>
              <a:latin typeface="Arial"/>
            </a:endParaRPr>
          </a:p>
        </p:txBody>
      </p:sp>
      <p:pic>
        <p:nvPicPr>
          <p:cNvPr id="315" name="Picture 2" descr=""/>
          <p:cNvPicPr/>
          <p:nvPr/>
        </p:nvPicPr>
        <p:blipFill>
          <a:blip r:embed="rId1"/>
          <a:stretch/>
        </p:blipFill>
        <p:spPr>
          <a:xfrm>
            <a:off x="1768320" y="2360520"/>
            <a:ext cx="5607000" cy="3797280"/>
          </a:xfrm>
          <a:prstGeom prst="rect">
            <a:avLst/>
          </a:prstGeom>
          <a:noFill/>
          <a:ln w="0">
            <a:noFill/>
          </a:ln>
        </p:spPr>
      </p:pic>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317"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318" name="TextBox 3"/>
          <p:cNvSpPr/>
          <p:nvPr/>
        </p:nvSpPr>
        <p:spPr>
          <a:xfrm>
            <a:off x="385920" y="702360"/>
            <a:ext cx="8371800" cy="132300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000" strike="noStrike" u="none">
                <a:solidFill>
                  <a:srgbClr val="c00000"/>
                </a:solidFill>
                <a:effectLst/>
                <a:uFillTx/>
                <a:latin typeface="Arial"/>
              </a:rPr>
              <a:t>Triple DES with Three Keys</a:t>
            </a:r>
            <a:endParaRPr b="0" lang="en-US" sz="2000" strike="noStrike" u="none">
              <a:solidFill>
                <a:srgbClr val="000000"/>
              </a:solidFill>
              <a:effectLst/>
              <a:uFillTx/>
              <a:latin typeface="Arial"/>
            </a:endParaRPr>
          </a:p>
          <a:p>
            <a:pPr>
              <a:lnSpc>
                <a:spcPct val="100000"/>
              </a:lnSpc>
            </a:pPr>
            <a:endParaRPr b="0" lang="en-US" sz="2000" strike="noStrike" u="none">
              <a:solidFill>
                <a:srgbClr val="000000"/>
              </a:solidFill>
              <a:effectLst/>
              <a:uFillTx/>
              <a:latin typeface="Arial"/>
            </a:endParaRPr>
          </a:p>
          <a:p>
            <a:pPr>
              <a:lnSpc>
                <a:spcPct val="100000"/>
              </a:lnSpc>
            </a:pPr>
            <a:r>
              <a:rPr b="0" lang="en-US" sz="2000" strike="noStrike" u="none">
                <a:solidFill>
                  <a:schemeClr val="dk1"/>
                </a:solidFill>
                <a:effectLst/>
                <a:uFillTx/>
                <a:latin typeface="Arial"/>
              </a:rPr>
              <a:t>The possibility of known-plaintext attacks on triple DES with two keys has enticed some applications to use triple DES with three keys.</a:t>
            </a:r>
            <a:endParaRPr b="0" lang="en-US" sz="20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9"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320"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87"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88" name="Rectangle 1"/>
          <p:cNvSpPr/>
          <p:nvPr/>
        </p:nvSpPr>
        <p:spPr>
          <a:xfrm>
            <a:off x="117000" y="443520"/>
            <a:ext cx="8602200" cy="522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c00000"/>
                </a:solidFill>
                <a:effectLst/>
                <a:uFillTx/>
                <a:latin typeface="Arial"/>
              </a:rPr>
              <a:t>Feistel structure</a:t>
            </a:r>
            <a:endParaRPr b="0" lang="en-US" sz="2800" strike="noStrike" u="none">
              <a:solidFill>
                <a:srgbClr val="000000"/>
              </a:solidFill>
              <a:effectLst/>
              <a:uFillTx/>
              <a:latin typeface="Arial"/>
            </a:endParaRPr>
          </a:p>
        </p:txBody>
      </p:sp>
      <p:pic>
        <p:nvPicPr>
          <p:cNvPr id="89" name="Picture 4" descr=""/>
          <p:cNvPicPr/>
          <p:nvPr/>
        </p:nvPicPr>
        <p:blipFill>
          <a:blip r:embed="rId1"/>
          <a:stretch/>
        </p:blipFill>
        <p:spPr>
          <a:xfrm>
            <a:off x="961920" y="966960"/>
            <a:ext cx="6275160" cy="527328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91"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92" name="Rectangle 1"/>
          <p:cNvSpPr/>
          <p:nvPr/>
        </p:nvSpPr>
        <p:spPr>
          <a:xfrm>
            <a:off x="117000" y="443520"/>
            <a:ext cx="8602200" cy="52272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c00000"/>
                </a:solidFill>
                <a:effectLst/>
                <a:uFillTx/>
                <a:latin typeface="Arial"/>
              </a:rPr>
              <a:t>Feistel structure</a:t>
            </a:r>
            <a:endParaRPr b="0" lang="en-US" sz="2800" strike="noStrike" u="none">
              <a:solidFill>
                <a:srgbClr val="000000"/>
              </a:solidFill>
              <a:effectLst/>
              <a:uFillTx/>
              <a:latin typeface="Arial"/>
            </a:endParaRPr>
          </a:p>
        </p:txBody>
      </p:sp>
      <p:pic>
        <p:nvPicPr>
          <p:cNvPr id="93" name="Picture 4" descr=""/>
          <p:cNvPicPr/>
          <p:nvPr/>
        </p:nvPicPr>
        <p:blipFill>
          <a:blip r:embed="rId1"/>
          <a:stretch/>
        </p:blipFill>
        <p:spPr>
          <a:xfrm>
            <a:off x="616320" y="1201680"/>
            <a:ext cx="7260480" cy="487476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Text Box 2"/>
          <p:cNvSpPr/>
          <p:nvPr/>
        </p:nvSpPr>
        <p:spPr>
          <a:xfrm>
            <a:off x="0" y="655308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r>
              <a:rPr b="1" lang="en-US" sz="1400" strike="noStrike" u="none">
                <a:solidFill>
                  <a:srgbClr val="3333cc"/>
                </a:solidFill>
                <a:effectLst/>
                <a:uFillTx/>
                <a:latin typeface="Arial"/>
              </a:rPr>
              <a:t>.</a:t>
            </a:r>
            <a:endParaRPr b="0" lang="en-US" sz="1400" strike="noStrike" u="none">
              <a:solidFill>
                <a:srgbClr val="000000"/>
              </a:solidFill>
              <a:effectLst/>
              <a:uFillTx/>
              <a:latin typeface="Arial"/>
            </a:endParaRPr>
          </a:p>
        </p:txBody>
      </p:sp>
      <p:sp>
        <p:nvSpPr>
          <p:cNvPr id="95" name="Text Box 2"/>
          <p:cNvSpPr/>
          <p:nvPr/>
        </p:nvSpPr>
        <p:spPr>
          <a:xfrm>
            <a:off x="0" y="0"/>
            <a:ext cx="9143640" cy="304560"/>
          </a:xfrm>
          <a:prstGeom prst="rect">
            <a:avLst/>
          </a:prstGeom>
          <a:solidFill>
            <a:srgbClr val="33cccc"/>
          </a:solidFill>
          <a:ln w="0">
            <a:noFill/>
          </a:ln>
        </p:spPr>
        <p:style>
          <a:lnRef idx="0"/>
          <a:fillRef idx="0"/>
          <a:effectRef idx="0"/>
          <a:fontRef idx="minor"/>
        </p:style>
        <p:txBody>
          <a:bodyPr lIns="90000" rIns="90000" tIns="45000" bIns="45000" anchor="t">
            <a:spAutoFit/>
          </a:bodyPr>
          <a:p>
            <a:pPr algn="ctr">
              <a:lnSpc>
                <a:spcPct val="100000"/>
              </a:lnSpc>
              <a:spcBef>
                <a:spcPts val="700"/>
              </a:spcBef>
            </a:pPr>
            <a:endParaRPr b="1" lang="en-US" sz="1400" strike="noStrike" u="none">
              <a:solidFill>
                <a:srgbClr val="3333cc"/>
              </a:solidFill>
              <a:effectLst/>
              <a:uFillTx/>
              <a:latin typeface="Arial"/>
            </a:endParaRPr>
          </a:p>
        </p:txBody>
      </p:sp>
      <p:sp>
        <p:nvSpPr>
          <p:cNvPr id="96" name="Rectangle 1"/>
          <p:cNvSpPr/>
          <p:nvPr/>
        </p:nvSpPr>
        <p:spPr>
          <a:xfrm>
            <a:off x="117000" y="443520"/>
            <a:ext cx="8602200" cy="4031640"/>
          </a:xfrm>
          <a:prstGeom prst="rect">
            <a:avLst/>
          </a:prstGeom>
          <a:noFill/>
          <a:ln w="0">
            <a:noFill/>
          </a:ln>
        </p:spPr>
        <p:style>
          <a:lnRef idx="0"/>
          <a:fillRef idx="0"/>
          <a:effectRef idx="0"/>
          <a:fontRef idx="minor"/>
        </p:style>
        <p:txBody>
          <a:bodyPr lIns="90000" rIns="90000" tIns="45000" bIns="45000" anchor="t">
            <a:spAutoFit/>
          </a:bodyPr>
          <a:p>
            <a:pPr>
              <a:lnSpc>
                <a:spcPct val="100000"/>
              </a:lnSpc>
            </a:pPr>
            <a:r>
              <a:rPr b="0" lang="en-US" sz="2800" strike="noStrike" u="none">
                <a:solidFill>
                  <a:srgbClr val="c00000"/>
                </a:solidFill>
                <a:effectLst/>
                <a:uFillTx/>
                <a:latin typeface="Arial"/>
              </a:rPr>
              <a:t>Data Encryption Standard (DES)</a:t>
            </a:r>
            <a:endParaRPr b="0" lang="en-US" sz="2800" strike="noStrike" u="none">
              <a:solidFill>
                <a:srgbClr val="000000"/>
              </a:solidFill>
              <a:effectLst/>
              <a:uFillTx/>
              <a:latin typeface="Arial"/>
            </a:endParaRPr>
          </a:p>
          <a:p>
            <a:pPr>
              <a:lnSpc>
                <a:spcPct val="100000"/>
              </a:lnSpc>
            </a:pPr>
            <a:endParaRPr b="0" lang="en-US" sz="2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Data DES is a </a:t>
            </a:r>
            <a:r>
              <a:rPr b="0" lang="en-US" sz="1800" strike="noStrike" u="none">
                <a:solidFill>
                  <a:srgbClr val="c00000"/>
                </a:solidFill>
                <a:effectLst/>
                <a:uFillTx/>
                <a:latin typeface="Arial"/>
              </a:rPr>
              <a:t>symmetric-key block cipher.</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gn="just">
              <a:lnSpc>
                <a:spcPct val="100000"/>
              </a:lnSpc>
            </a:pPr>
            <a:r>
              <a:rPr b="0" lang="en-US" sz="1800" strike="noStrike" u="none">
                <a:solidFill>
                  <a:schemeClr val="dk1"/>
                </a:solidFill>
                <a:effectLst/>
                <a:uFillTx/>
                <a:latin typeface="Arial"/>
              </a:rPr>
              <a:t>Published by the National Institute of Standards and Technology (NIST).</a:t>
            </a:r>
            <a:endParaRPr b="0" lang="en-US" sz="1800" strike="noStrike" u="none">
              <a:solidFill>
                <a:srgbClr val="000000"/>
              </a:solidFill>
              <a:effectLst/>
              <a:uFillTx/>
              <a:latin typeface="Arial"/>
            </a:endParaRPr>
          </a:p>
          <a:p>
            <a:pPr algn="just">
              <a:lnSpc>
                <a:spcPct val="100000"/>
              </a:lnSpc>
            </a:pPr>
            <a:endParaRPr b="0" lang="en-US" sz="1800" strike="noStrike" u="none">
              <a:solidFill>
                <a:srgbClr val="000000"/>
              </a:solidFill>
              <a:effectLst/>
              <a:uFillTx/>
              <a:latin typeface="Arial"/>
            </a:endParaRPr>
          </a:p>
          <a:p>
            <a:pPr>
              <a:lnSpc>
                <a:spcPct val="100000"/>
              </a:lnSpc>
            </a:pPr>
            <a:r>
              <a:rPr b="0" lang="en-US" sz="2000" strike="noStrike" u="none">
                <a:solidFill>
                  <a:srgbClr val="c00000"/>
                </a:solidFill>
                <a:effectLst/>
                <a:uFillTx/>
                <a:latin typeface="Arial"/>
              </a:rPr>
              <a:t>History</a:t>
            </a:r>
            <a:endParaRPr b="0" lang="en-US" sz="2000" strike="noStrike" u="none">
              <a:solidFill>
                <a:srgbClr val="000000"/>
              </a:solidFill>
              <a:effectLst/>
              <a:uFillTx/>
              <a:latin typeface="Arial"/>
            </a:endParaRPr>
          </a:p>
          <a:p>
            <a:pPr marL="285840" indent="-285840" algn="just">
              <a:lnSpc>
                <a:spcPct val="100000"/>
              </a:lnSpc>
              <a:buClr>
                <a:srgbClr val="000000"/>
              </a:buClr>
              <a:buFont typeface="Wingdings" charset="2"/>
              <a:buChar char=""/>
            </a:pPr>
            <a:r>
              <a:rPr b="0" lang="en-US" sz="1800" strike="noStrike" u="none">
                <a:solidFill>
                  <a:schemeClr val="dk1"/>
                </a:solidFill>
                <a:effectLst/>
                <a:uFillTx/>
                <a:latin typeface="Arial"/>
              </a:rPr>
              <a:t>In 1973, NIST published a request for proposals for a national symmetric-key cryptosystem.</a:t>
            </a:r>
            <a:endParaRPr b="0" lang="en-US" sz="1800" strike="noStrike" u="none">
              <a:solidFill>
                <a:srgbClr val="000000"/>
              </a:solidFill>
              <a:effectLst/>
              <a:uFillTx/>
              <a:latin typeface="Arial"/>
            </a:endParaRPr>
          </a:p>
          <a:p>
            <a:pPr marL="285840" indent="-285840" algn="just">
              <a:lnSpc>
                <a:spcPct val="100000"/>
              </a:lnSpc>
              <a:buClr>
                <a:srgbClr val="000000"/>
              </a:buClr>
              <a:buFont typeface="Wingdings" charset="2"/>
              <a:buChar char=""/>
            </a:pPr>
            <a:r>
              <a:rPr b="0" lang="en-US" sz="1800" strike="noStrike" u="none">
                <a:solidFill>
                  <a:schemeClr val="dk1"/>
                </a:solidFill>
                <a:effectLst/>
                <a:uFillTx/>
                <a:latin typeface="Arial"/>
              </a:rPr>
              <a:t>A proposal from IBM, a modification of a project called Lucifer, was accepted as DES.</a:t>
            </a:r>
            <a:endParaRPr b="0" lang="en-US" sz="1800" strike="noStrike" u="none">
              <a:solidFill>
                <a:srgbClr val="000000"/>
              </a:solidFill>
              <a:effectLst/>
              <a:uFillTx/>
              <a:latin typeface="Arial"/>
            </a:endParaRPr>
          </a:p>
          <a:p>
            <a:pPr marL="285840" indent="-285840" algn="just">
              <a:lnSpc>
                <a:spcPct val="100000"/>
              </a:lnSpc>
              <a:buClr>
                <a:srgbClr val="000000"/>
              </a:buClr>
              <a:buFont typeface="Wingdings" charset="2"/>
              <a:buChar char=""/>
            </a:pPr>
            <a:r>
              <a:rPr b="0" lang="en-US" sz="1800" strike="noStrike" u="none">
                <a:solidFill>
                  <a:schemeClr val="dk1"/>
                </a:solidFill>
                <a:effectLst/>
                <a:uFillTx/>
                <a:latin typeface="Arial"/>
              </a:rPr>
              <a:t> DES was published in the Federal Register in March 1975 as a draft of the Federal Information Processing Standard (FIPS).</a:t>
            </a:r>
            <a:endParaRPr b="0" lang="en-US" sz="1800" strike="noStrike" u="none">
              <a:solidFill>
                <a:srgbClr val="000000"/>
              </a:solidFill>
              <a:effectLst/>
              <a:uFillTx/>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efault">
  <a:themeElements>
    <a:clrScheme name="default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docProps/app.xml><?xml version="1.0" encoding="utf-8"?>
<Properties xmlns="http://schemas.openxmlformats.org/officeDocument/2006/extended-properties" xmlns:vt="http://schemas.openxmlformats.org/officeDocument/2006/docPropsVTypes">
  <Template>default</Template>
  <TotalTime>21136</TotalTime>
  <Application>LibreOffice/25.2.5.2$Linux_X86_64 LibreOffice_project/03d19516eb2e1dd5d4ccd751a0d6f35f35e08022</Application>
  <AppVersion>15.0000</AppVersion>
  <Words>2804</Words>
  <Paragraphs>404</Paragraphs>
  <Company>SJEC</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2009-06-28T04:21:19Z</dcterms:created>
  <dc:creator>DEMIAN</dc:creator>
  <dc:description/>
  <dc:language>en-US</dc:language>
  <cp:lastModifiedBy/>
  <dcterms:modified xsi:type="dcterms:W3CDTF">2025-08-13T13:58:20Z</dcterms:modified>
  <cp:revision>2411</cp:revision>
  <dc:subject/>
  <dc:title>Slide 1</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61</vt:i4>
  </property>
  <property fmtid="{D5CDD505-2E9C-101B-9397-08002B2CF9AE}" pid="3" name="PresentationFormat">
    <vt:lpwstr>On-screen Show (4:3)</vt:lpwstr>
  </property>
  <property fmtid="{D5CDD505-2E9C-101B-9397-08002B2CF9AE}" pid="4" name="Slides">
    <vt:i4>62</vt:i4>
  </property>
</Properties>
</file>