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5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E4371-8056-45FD-A83A-E2320EB45F70}" v="413" dt="2025-09-25T08:35:2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E60E5-480D-4745-A846-3D598F03DF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ADE0FE-E222-4DB6-BEA3-0BE3EE5A3AE2}">
      <dgm:prSet/>
      <dgm:spPr/>
      <dgm:t>
        <a:bodyPr/>
        <a:lstStyle/>
        <a:p>
          <a:r>
            <a:rPr lang="en-US"/>
            <a:t>Total Sales : 10 M</a:t>
          </a:r>
        </a:p>
      </dgm:t>
    </dgm:pt>
    <dgm:pt modelId="{14C5B27C-4AC2-4E09-B5D3-E81AC257A5C9}" type="parTrans" cxnId="{A176B813-3EAF-4972-84E3-D05E5E562783}">
      <dgm:prSet/>
      <dgm:spPr/>
      <dgm:t>
        <a:bodyPr/>
        <a:lstStyle/>
        <a:p>
          <a:endParaRPr lang="en-US"/>
        </a:p>
      </dgm:t>
    </dgm:pt>
    <dgm:pt modelId="{E781CDF4-E33C-4071-B450-BCC4631DF97D}" type="sibTrans" cxnId="{A176B813-3EAF-4972-84E3-D05E5E562783}">
      <dgm:prSet/>
      <dgm:spPr/>
      <dgm:t>
        <a:bodyPr/>
        <a:lstStyle/>
        <a:p>
          <a:endParaRPr lang="en-US"/>
        </a:p>
      </dgm:t>
    </dgm:pt>
    <dgm:pt modelId="{3B8F79EF-8D7A-4A0E-83F0-14C5872D06E6}">
      <dgm:prSet/>
      <dgm:spPr/>
      <dgm:t>
        <a:bodyPr/>
        <a:lstStyle/>
        <a:p>
          <a:r>
            <a:rPr lang="en-US"/>
            <a:t>Total Orders : 2023</a:t>
          </a:r>
        </a:p>
      </dgm:t>
    </dgm:pt>
    <dgm:pt modelId="{FB16C987-BCF2-4EB9-B669-44CF3C6371BF}" type="parTrans" cxnId="{AF801921-1C52-4D5E-8901-A5A6740090D3}">
      <dgm:prSet/>
      <dgm:spPr/>
      <dgm:t>
        <a:bodyPr/>
        <a:lstStyle/>
        <a:p>
          <a:endParaRPr lang="en-US"/>
        </a:p>
      </dgm:t>
    </dgm:pt>
    <dgm:pt modelId="{9A5174BC-1735-4CA7-A1C2-3587452E3634}" type="sibTrans" cxnId="{AF801921-1C52-4D5E-8901-A5A6740090D3}">
      <dgm:prSet/>
      <dgm:spPr/>
      <dgm:t>
        <a:bodyPr/>
        <a:lstStyle/>
        <a:p>
          <a:endParaRPr lang="en-US"/>
        </a:p>
      </dgm:t>
    </dgm:pt>
    <dgm:pt modelId="{8C32DF9C-63EF-4804-84FE-DE73472BFD3E}">
      <dgm:prSet/>
      <dgm:spPr/>
      <dgm:t>
        <a:bodyPr/>
        <a:lstStyle/>
        <a:p>
          <a:r>
            <a:rPr lang="en-US"/>
            <a:t>Distinct Customers : 92</a:t>
          </a:r>
        </a:p>
      </dgm:t>
    </dgm:pt>
    <dgm:pt modelId="{B26A4633-19D9-43C9-BA42-F3EF590047AF}" type="parTrans" cxnId="{7560EA9E-5422-4090-9666-8315C2A381F3}">
      <dgm:prSet/>
      <dgm:spPr/>
      <dgm:t>
        <a:bodyPr/>
        <a:lstStyle/>
        <a:p>
          <a:endParaRPr lang="en-US"/>
        </a:p>
      </dgm:t>
    </dgm:pt>
    <dgm:pt modelId="{03FB15AF-58B8-41D1-B62C-DA9002E28D6F}" type="sibTrans" cxnId="{7560EA9E-5422-4090-9666-8315C2A381F3}">
      <dgm:prSet/>
      <dgm:spPr/>
      <dgm:t>
        <a:bodyPr/>
        <a:lstStyle/>
        <a:p>
          <a:endParaRPr lang="en-US"/>
        </a:p>
      </dgm:t>
    </dgm:pt>
    <dgm:pt modelId="{6234F896-3D56-4C01-8F1C-6CBAA116588D}">
      <dgm:prSet/>
      <dgm:spPr/>
      <dgm:t>
        <a:bodyPr/>
        <a:lstStyle/>
        <a:p>
          <a:r>
            <a:rPr lang="en-US"/>
            <a:t>Average Order Value : $ 3000</a:t>
          </a:r>
        </a:p>
      </dgm:t>
    </dgm:pt>
    <dgm:pt modelId="{8EB91324-F649-4066-B38D-70FAF7DE40DD}" type="parTrans" cxnId="{291E0984-6C76-4287-977E-676D5B78FB19}">
      <dgm:prSet/>
      <dgm:spPr/>
      <dgm:t>
        <a:bodyPr/>
        <a:lstStyle/>
        <a:p>
          <a:endParaRPr lang="en-US"/>
        </a:p>
      </dgm:t>
    </dgm:pt>
    <dgm:pt modelId="{2D8F1533-8CA9-4FC8-B15D-561922709682}" type="sibTrans" cxnId="{291E0984-6C76-4287-977E-676D5B78FB19}">
      <dgm:prSet/>
      <dgm:spPr/>
      <dgm:t>
        <a:bodyPr/>
        <a:lstStyle/>
        <a:p>
          <a:endParaRPr lang="en-US"/>
        </a:p>
      </dgm:t>
    </dgm:pt>
    <dgm:pt modelId="{0DE49B7E-BAB8-49E3-BAAF-3B61D00FDB6A}" type="pres">
      <dgm:prSet presAssocID="{04BE60E5-480D-4745-A846-3D598F03DF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6CDD3F-DAAA-4BAF-9869-1CB4964B0787}" type="pres">
      <dgm:prSet presAssocID="{32ADE0FE-E222-4DB6-BEA3-0BE3EE5A3AE2}" presName="hierRoot1" presStyleCnt="0"/>
      <dgm:spPr/>
    </dgm:pt>
    <dgm:pt modelId="{0C92E7FD-AED6-4E82-972C-EAF49D50D83F}" type="pres">
      <dgm:prSet presAssocID="{32ADE0FE-E222-4DB6-BEA3-0BE3EE5A3AE2}" presName="composite" presStyleCnt="0"/>
      <dgm:spPr/>
    </dgm:pt>
    <dgm:pt modelId="{776A51F1-7D5E-4F2E-88EA-527F001E7590}" type="pres">
      <dgm:prSet presAssocID="{32ADE0FE-E222-4DB6-BEA3-0BE3EE5A3AE2}" presName="background" presStyleLbl="node0" presStyleIdx="0" presStyleCnt="4"/>
      <dgm:spPr/>
    </dgm:pt>
    <dgm:pt modelId="{E6A53649-1D5D-48FB-913E-145DFB4CF486}" type="pres">
      <dgm:prSet presAssocID="{32ADE0FE-E222-4DB6-BEA3-0BE3EE5A3AE2}" presName="text" presStyleLbl="fgAcc0" presStyleIdx="0" presStyleCnt="4">
        <dgm:presLayoutVars>
          <dgm:chPref val="3"/>
        </dgm:presLayoutVars>
      </dgm:prSet>
      <dgm:spPr/>
    </dgm:pt>
    <dgm:pt modelId="{FBB0EE7A-A25C-47A3-8A7C-BB16093B2BA0}" type="pres">
      <dgm:prSet presAssocID="{32ADE0FE-E222-4DB6-BEA3-0BE3EE5A3AE2}" presName="hierChild2" presStyleCnt="0"/>
      <dgm:spPr/>
    </dgm:pt>
    <dgm:pt modelId="{218BB10A-6982-4687-9CCC-5E0866320A07}" type="pres">
      <dgm:prSet presAssocID="{3B8F79EF-8D7A-4A0E-83F0-14C5872D06E6}" presName="hierRoot1" presStyleCnt="0"/>
      <dgm:spPr/>
    </dgm:pt>
    <dgm:pt modelId="{111B047B-072C-4AE9-8892-A437ECD952AA}" type="pres">
      <dgm:prSet presAssocID="{3B8F79EF-8D7A-4A0E-83F0-14C5872D06E6}" presName="composite" presStyleCnt="0"/>
      <dgm:spPr/>
    </dgm:pt>
    <dgm:pt modelId="{79DB8921-DD67-46FB-995D-0E25E14996A6}" type="pres">
      <dgm:prSet presAssocID="{3B8F79EF-8D7A-4A0E-83F0-14C5872D06E6}" presName="background" presStyleLbl="node0" presStyleIdx="1" presStyleCnt="4"/>
      <dgm:spPr/>
    </dgm:pt>
    <dgm:pt modelId="{96031DC2-F0BB-450A-B0D4-5DBBA145A4A5}" type="pres">
      <dgm:prSet presAssocID="{3B8F79EF-8D7A-4A0E-83F0-14C5872D06E6}" presName="text" presStyleLbl="fgAcc0" presStyleIdx="1" presStyleCnt="4">
        <dgm:presLayoutVars>
          <dgm:chPref val="3"/>
        </dgm:presLayoutVars>
      </dgm:prSet>
      <dgm:spPr/>
    </dgm:pt>
    <dgm:pt modelId="{56F735F5-364C-41F8-98FF-752A7D9174E6}" type="pres">
      <dgm:prSet presAssocID="{3B8F79EF-8D7A-4A0E-83F0-14C5872D06E6}" presName="hierChild2" presStyleCnt="0"/>
      <dgm:spPr/>
    </dgm:pt>
    <dgm:pt modelId="{42FC76A0-4D7F-4D3F-B374-8927E2FA9C0E}" type="pres">
      <dgm:prSet presAssocID="{8C32DF9C-63EF-4804-84FE-DE73472BFD3E}" presName="hierRoot1" presStyleCnt="0"/>
      <dgm:spPr/>
    </dgm:pt>
    <dgm:pt modelId="{4E2BD61E-4777-452E-8F71-45805DBEEA21}" type="pres">
      <dgm:prSet presAssocID="{8C32DF9C-63EF-4804-84FE-DE73472BFD3E}" presName="composite" presStyleCnt="0"/>
      <dgm:spPr/>
    </dgm:pt>
    <dgm:pt modelId="{F619AC0C-6025-40CF-B2F3-0FD2E71D5C04}" type="pres">
      <dgm:prSet presAssocID="{8C32DF9C-63EF-4804-84FE-DE73472BFD3E}" presName="background" presStyleLbl="node0" presStyleIdx="2" presStyleCnt="4"/>
      <dgm:spPr/>
    </dgm:pt>
    <dgm:pt modelId="{A1B77426-2A1E-46F4-9089-9ED41D1664A0}" type="pres">
      <dgm:prSet presAssocID="{8C32DF9C-63EF-4804-84FE-DE73472BFD3E}" presName="text" presStyleLbl="fgAcc0" presStyleIdx="2" presStyleCnt="4">
        <dgm:presLayoutVars>
          <dgm:chPref val="3"/>
        </dgm:presLayoutVars>
      </dgm:prSet>
      <dgm:spPr/>
    </dgm:pt>
    <dgm:pt modelId="{B5018017-21CA-4860-804A-D33660700B34}" type="pres">
      <dgm:prSet presAssocID="{8C32DF9C-63EF-4804-84FE-DE73472BFD3E}" presName="hierChild2" presStyleCnt="0"/>
      <dgm:spPr/>
    </dgm:pt>
    <dgm:pt modelId="{4F3FB077-8014-4F96-9B26-A9684E0169BD}" type="pres">
      <dgm:prSet presAssocID="{6234F896-3D56-4C01-8F1C-6CBAA116588D}" presName="hierRoot1" presStyleCnt="0"/>
      <dgm:spPr/>
    </dgm:pt>
    <dgm:pt modelId="{E01226C5-572B-4000-84C7-F943E9975AA4}" type="pres">
      <dgm:prSet presAssocID="{6234F896-3D56-4C01-8F1C-6CBAA116588D}" presName="composite" presStyleCnt="0"/>
      <dgm:spPr/>
    </dgm:pt>
    <dgm:pt modelId="{437C3DFB-5DC8-412F-98EA-689E1253B08F}" type="pres">
      <dgm:prSet presAssocID="{6234F896-3D56-4C01-8F1C-6CBAA116588D}" presName="background" presStyleLbl="node0" presStyleIdx="3" presStyleCnt="4"/>
      <dgm:spPr/>
    </dgm:pt>
    <dgm:pt modelId="{371730CC-91C0-41A4-B4E4-431A7A57BA1A}" type="pres">
      <dgm:prSet presAssocID="{6234F896-3D56-4C01-8F1C-6CBAA116588D}" presName="text" presStyleLbl="fgAcc0" presStyleIdx="3" presStyleCnt="4">
        <dgm:presLayoutVars>
          <dgm:chPref val="3"/>
        </dgm:presLayoutVars>
      </dgm:prSet>
      <dgm:spPr/>
    </dgm:pt>
    <dgm:pt modelId="{FB2210C3-1282-4E8D-A47D-516C8DD871C2}" type="pres">
      <dgm:prSet presAssocID="{6234F896-3D56-4C01-8F1C-6CBAA116588D}" presName="hierChild2" presStyleCnt="0"/>
      <dgm:spPr/>
    </dgm:pt>
  </dgm:ptLst>
  <dgm:cxnLst>
    <dgm:cxn modelId="{51C49604-E525-4C85-80BC-C4CFE1C8092A}" type="presOf" srcId="{04BE60E5-480D-4745-A846-3D598F03DFD4}" destId="{0DE49B7E-BAB8-49E3-BAAF-3B61D00FDB6A}" srcOrd="0" destOrd="0" presId="urn:microsoft.com/office/officeart/2005/8/layout/hierarchy1"/>
    <dgm:cxn modelId="{A176B813-3EAF-4972-84E3-D05E5E562783}" srcId="{04BE60E5-480D-4745-A846-3D598F03DFD4}" destId="{32ADE0FE-E222-4DB6-BEA3-0BE3EE5A3AE2}" srcOrd="0" destOrd="0" parTransId="{14C5B27C-4AC2-4E09-B5D3-E81AC257A5C9}" sibTransId="{E781CDF4-E33C-4071-B450-BCC4631DF97D}"/>
    <dgm:cxn modelId="{AF801921-1C52-4D5E-8901-A5A6740090D3}" srcId="{04BE60E5-480D-4745-A846-3D598F03DFD4}" destId="{3B8F79EF-8D7A-4A0E-83F0-14C5872D06E6}" srcOrd="1" destOrd="0" parTransId="{FB16C987-BCF2-4EB9-B669-44CF3C6371BF}" sibTransId="{9A5174BC-1735-4CA7-A1C2-3587452E3634}"/>
    <dgm:cxn modelId="{F04FDE39-D322-4E05-95FA-7173FB4A131D}" type="presOf" srcId="{32ADE0FE-E222-4DB6-BEA3-0BE3EE5A3AE2}" destId="{E6A53649-1D5D-48FB-913E-145DFB4CF486}" srcOrd="0" destOrd="0" presId="urn:microsoft.com/office/officeart/2005/8/layout/hierarchy1"/>
    <dgm:cxn modelId="{6E50DF61-B0A7-47A1-A0AD-64082F3B6703}" type="presOf" srcId="{6234F896-3D56-4C01-8F1C-6CBAA116588D}" destId="{371730CC-91C0-41A4-B4E4-431A7A57BA1A}" srcOrd="0" destOrd="0" presId="urn:microsoft.com/office/officeart/2005/8/layout/hierarchy1"/>
    <dgm:cxn modelId="{6D467143-E232-4B67-8454-1C22B69AE982}" type="presOf" srcId="{3B8F79EF-8D7A-4A0E-83F0-14C5872D06E6}" destId="{96031DC2-F0BB-450A-B0D4-5DBBA145A4A5}" srcOrd="0" destOrd="0" presId="urn:microsoft.com/office/officeart/2005/8/layout/hierarchy1"/>
    <dgm:cxn modelId="{291E0984-6C76-4287-977E-676D5B78FB19}" srcId="{04BE60E5-480D-4745-A846-3D598F03DFD4}" destId="{6234F896-3D56-4C01-8F1C-6CBAA116588D}" srcOrd="3" destOrd="0" parTransId="{8EB91324-F649-4066-B38D-70FAF7DE40DD}" sibTransId="{2D8F1533-8CA9-4FC8-B15D-561922709682}"/>
    <dgm:cxn modelId="{7560EA9E-5422-4090-9666-8315C2A381F3}" srcId="{04BE60E5-480D-4745-A846-3D598F03DFD4}" destId="{8C32DF9C-63EF-4804-84FE-DE73472BFD3E}" srcOrd="2" destOrd="0" parTransId="{B26A4633-19D9-43C9-BA42-F3EF590047AF}" sibTransId="{03FB15AF-58B8-41D1-B62C-DA9002E28D6F}"/>
    <dgm:cxn modelId="{4E5C5BD4-A615-406E-A7BB-8F6FC63880E4}" type="presOf" srcId="{8C32DF9C-63EF-4804-84FE-DE73472BFD3E}" destId="{A1B77426-2A1E-46F4-9089-9ED41D1664A0}" srcOrd="0" destOrd="0" presId="urn:microsoft.com/office/officeart/2005/8/layout/hierarchy1"/>
    <dgm:cxn modelId="{3CCF8775-2989-4D14-A51D-159939706541}" type="presParOf" srcId="{0DE49B7E-BAB8-49E3-BAAF-3B61D00FDB6A}" destId="{206CDD3F-DAAA-4BAF-9869-1CB4964B0787}" srcOrd="0" destOrd="0" presId="urn:microsoft.com/office/officeart/2005/8/layout/hierarchy1"/>
    <dgm:cxn modelId="{D7E4F98F-6DB2-462D-BABF-29E6BFCE126B}" type="presParOf" srcId="{206CDD3F-DAAA-4BAF-9869-1CB4964B0787}" destId="{0C92E7FD-AED6-4E82-972C-EAF49D50D83F}" srcOrd="0" destOrd="0" presId="urn:microsoft.com/office/officeart/2005/8/layout/hierarchy1"/>
    <dgm:cxn modelId="{A91779A6-171D-45FD-B91D-8E1DDCD0A664}" type="presParOf" srcId="{0C92E7FD-AED6-4E82-972C-EAF49D50D83F}" destId="{776A51F1-7D5E-4F2E-88EA-527F001E7590}" srcOrd="0" destOrd="0" presId="urn:microsoft.com/office/officeart/2005/8/layout/hierarchy1"/>
    <dgm:cxn modelId="{B408E29F-CBC2-4E09-B259-55DC1C6D4AD4}" type="presParOf" srcId="{0C92E7FD-AED6-4E82-972C-EAF49D50D83F}" destId="{E6A53649-1D5D-48FB-913E-145DFB4CF486}" srcOrd="1" destOrd="0" presId="urn:microsoft.com/office/officeart/2005/8/layout/hierarchy1"/>
    <dgm:cxn modelId="{38176C42-B120-49DB-9853-8D8AE79A30E3}" type="presParOf" srcId="{206CDD3F-DAAA-4BAF-9869-1CB4964B0787}" destId="{FBB0EE7A-A25C-47A3-8A7C-BB16093B2BA0}" srcOrd="1" destOrd="0" presId="urn:microsoft.com/office/officeart/2005/8/layout/hierarchy1"/>
    <dgm:cxn modelId="{0DD30FD9-1144-48FB-BAE1-F934BA7553B8}" type="presParOf" srcId="{0DE49B7E-BAB8-49E3-BAAF-3B61D00FDB6A}" destId="{218BB10A-6982-4687-9CCC-5E0866320A07}" srcOrd="1" destOrd="0" presId="urn:microsoft.com/office/officeart/2005/8/layout/hierarchy1"/>
    <dgm:cxn modelId="{4E85E820-870C-4913-A68C-034834971121}" type="presParOf" srcId="{218BB10A-6982-4687-9CCC-5E0866320A07}" destId="{111B047B-072C-4AE9-8892-A437ECD952AA}" srcOrd="0" destOrd="0" presId="urn:microsoft.com/office/officeart/2005/8/layout/hierarchy1"/>
    <dgm:cxn modelId="{C05F7A6A-9693-49B1-8C74-2962A8A57A5A}" type="presParOf" srcId="{111B047B-072C-4AE9-8892-A437ECD952AA}" destId="{79DB8921-DD67-46FB-995D-0E25E14996A6}" srcOrd="0" destOrd="0" presId="urn:microsoft.com/office/officeart/2005/8/layout/hierarchy1"/>
    <dgm:cxn modelId="{C6D92D39-FB0A-4973-9878-5B42F45ABA9B}" type="presParOf" srcId="{111B047B-072C-4AE9-8892-A437ECD952AA}" destId="{96031DC2-F0BB-450A-B0D4-5DBBA145A4A5}" srcOrd="1" destOrd="0" presId="urn:microsoft.com/office/officeart/2005/8/layout/hierarchy1"/>
    <dgm:cxn modelId="{030CAA1B-C884-49CD-874E-CC02933A102A}" type="presParOf" srcId="{218BB10A-6982-4687-9CCC-5E0866320A07}" destId="{56F735F5-364C-41F8-98FF-752A7D9174E6}" srcOrd="1" destOrd="0" presId="urn:microsoft.com/office/officeart/2005/8/layout/hierarchy1"/>
    <dgm:cxn modelId="{6D3342F6-F765-4147-9D1A-793AF3D8875A}" type="presParOf" srcId="{0DE49B7E-BAB8-49E3-BAAF-3B61D00FDB6A}" destId="{42FC76A0-4D7F-4D3F-B374-8927E2FA9C0E}" srcOrd="2" destOrd="0" presId="urn:microsoft.com/office/officeart/2005/8/layout/hierarchy1"/>
    <dgm:cxn modelId="{F881666C-BB4C-4435-8FEC-A13E4D8A6725}" type="presParOf" srcId="{42FC76A0-4D7F-4D3F-B374-8927E2FA9C0E}" destId="{4E2BD61E-4777-452E-8F71-45805DBEEA21}" srcOrd="0" destOrd="0" presId="urn:microsoft.com/office/officeart/2005/8/layout/hierarchy1"/>
    <dgm:cxn modelId="{57255919-728D-4F6D-A7B3-E5B6C1B59BED}" type="presParOf" srcId="{4E2BD61E-4777-452E-8F71-45805DBEEA21}" destId="{F619AC0C-6025-40CF-B2F3-0FD2E71D5C04}" srcOrd="0" destOrd="0" presId="urn:microsoft.com/office/officeart/2005/8/layout/hierarchy1"/>
    <dgm:cxn modelId="{C2F41168-068A-4BCE-84CC-E102CBD87C92}" type="presParOf" srcId="{4E2BD61E-4777-452E-8F71-45805DBEEA21}" destId="{A1B77426-2A1E-46F4-9089-9ED41D1664A0}" srcOrd="1" destOrd="0" presId="urn:microsoft.com/office/officeart/2005/8/layout/hierarchy1"/>
    <dgm:cxn modelId="{E421DD9C-217C-4045-B3E7-2F3067CEDAC0}" type="presParOf" srcId="{42FC76A0-4D7F-4D3F-B374-8927E2FA9C0E}" destId="{B5018017-21CA-4860-804A-D33660700B34}" srcOrd="1" destOrd="0" presId="urn:microsoft.com/office/officeart/2005/8/layout/hierarchy1"/>
    <dgm:cxn modelId="{593E5F0D-A1E2-4E21-86B6-9DD435555662}" type="presParOf" srcId="{0DE49B7E-BAB8-49E3-BAAF-3B61D00FDB6A}" destId="{4F3FB077-8014-4F96-9B26-A9684E0169BD}" srcOrd="3" destOrd="0" presId="urn:microsoft.com/office/officeart/2005/8/layout/hierarchy1"/>
    <dgm:cxn modelId="{7B62C153-4D69-4CCA-9380-36DB79C881D8}" type="presParOf" srcId="{4F3FB077-8014-4F96-9B26-A9684E0169BD}" destId="{E01226C5-572B-4000-84C7-F943E9975AA4}" srcOrd="0" destOrd="0" presId="urn:microsoft.com/office/officeart/2005/8/layout/hierarchy1"/>
    <dgm:cxn modelId="{F7290165-FBE9-45C4-8E5E-9D0802B8FCCE}" type="presParOf" srcId="{E01226C5-572B-4000-84C7-F943E9975AA4}" destId="{437C3DFB-5DC8-412F-98EA-689E1253B08F}" srcOrd="0" destOrd="0" presId="urn:microsoft.com/office/officeart/2005/8/layout/hierarchy1"/>
    <dgm:cxn modelId="{0A6F6D55-5914-434D-86B4-98039FD74430}" type="presParOf" srcId="{E01226C5-572B-4000-84C7-F943E9975AA4}" destId="{371730CC-91C0-41A4-B4E4-431A7A57BA1A}" srcOrd="1" destOrd="0" presId="urn:microsoft.com/office/officeart/2005/8/layout/hierarchy1"/>
    <dgm:cxn modelId="{87F900F0-4B08-4E7E-A5D1-9F59475C427A}" type="presParOf" srcId="{4F3FB077-8014-4F96-9B26-A9684E0169BD}" destId="{FB2210C3-1282-4E8D-A47D-516C8DD871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E60E5-480D-4745-A846-3D598F03DF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ADE0FE-E222-4DB6-BEA3-0BE3EE5A3AE2}">
      <dgm:prSet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2700" dirty="0">
              <a:latin typeface="Aptos"/>
              <a:ea typeface="+mn-ea"/>
              <a:cs typeface="+mn-cs"/>
            </a:rPr>
            <a:t>Total Sales :  4 M</a:t>
          </a:r>
        </a:p>
      </dgm:t>
    </dgm:pt>
    <dgm:pt modelId="{14C5B27C-4AC2-4E09-B5D3-E81AC257A5C9}" type="parTrans" cxnId="{A176B813-3EAF-4972-84E3-D05E5E562783}">
      <dgm:prSet/>
      <dgm:spPr/>
      <dgm:t>
        <a:bodyPr/>
        <a:lstStyle/>
        <a:p>
          <a:endParaRPr lang="en-US"/>
        </a:p>
      </dgm:t>
    </dgm:pt>
    <dgm:pt modelId="{E781CDF4-E33C-4071-B450-BCC4631DF97D}" type="sibTrans" cxnId="{A176B813-3EAF-4972-84E3-D05E5E562783}">
      <dgm:prSet/>
      <dgm:spPr/>
      <dgm:t>
        <a:bodyPr/>
        <a:lstStyle/>
        <a:p>
          <a:endParaRPr lang="en-US"/>
        </a:p>
      </dgm:t>
    </dgm:pt>
    <dgm:pt modelId="{3B8F79EF-8D7A-4A0E-83F0-14C5872D06E6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700" dirty="0">
              <a:latin typeface="Aptos" panose="020B0004020202020204"/>
              <a:ea typeface="+mn-ea"/>
              <a:cs typeface="+mn-cs"/>
            </a:rPr>
            <a:t>Total Orders : 1000</a:t>
          </a:r>
        </a:p>
      </dgm:t>
    </dgm:pt>
    <dgm:pt modelId="{FB16C987-BCF2-4EB9-B669-44CF3C6371BF}" type="parTrans" cxnId="{AF801921-1C52-4D5E-8901-A5A6740090D3}">
      <dgm:prSet/>
      <dgm:spPr/>
      <dgm:t>
        <a:bodyPr/>
        <a:lstStyle/>
        <a:p>
          <a:endParaRPr lang="en-US"/>
        </a:p>
      </dgm:t>
    </dgm:pt>
    <dgm:pt modelId="{9A5174BC-1735-4CA7-A1C2-3587452E3634}" type="sibTrans" cxnId="{AF801921-1C52-4D5E-8901-A5A6740090D3}">
      <dgm:prSet/>
      <dgm:spPr/>
      <dgm:t>
        <a:bodyPr/>
        <a:lstStyle/>
        <a:p>
          <a:endParaRPr lang="en-US"/>
        </a:p>
      </dgm:t>
    </dgm:pt>
    <dgm:pt modelId="{8C32DF9C-63EF-4804-84FE-DE73472BFD3E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700" dirty="0">
              <a:latin typeface="Aptos" panose="020B0004020202020204"/>
              <a:ea typeface="+mn-ea"/>
              <a:cs typeface="+mn-cs"/>
            </a:rPr>
            <a:t>Distinct Customers : 69</a:t>
          </a:r>
        </a:p>
      </dgm:t>
    </dgm:pt>
    <dgm:pt modelId="{B26A4633-19D9-43C9-BA42-F3EF590047AF}" type="parTrans" cxnId="{7560EA9E-5422-4090-9666-8315C2A381F3}">
      <dgm:prSet/>
      <dgm:spPr/>
      <dgm:t>
        <a:bodyPr/>
        <a:lstStyle/>
        <a:p>
          <a:endParaRPr lang="en-US"/>
        </a:p>
      </dgm:t>
    </dgm:pt>
    <dgm:pt modelId="{03FB15AF-58B8-41D1-B62C-DA9002E28D6F}" type="sibTrans" cxnId="{7560EA9E-5422-4090-9666-8315C2A381F3}">
      <dgm:prSet/>
      <dgm:spPr/>
      <dgm:t>
        <a:bodyPr/>
        <a:lstStyle/>
        <a:p>
          <a:endParaRPr lang="en-US"/>
        </a:p>
      </dgm:t>
    </dgm:pt>
    <dgm:pt modelId="{6234F896-3D56-4C01-8F1C-6CBAA116588D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700" dirty="0">
              <a:latin typeface="Aptos" panose="020B0004020202020204"/>
              <a:ea typeface="+mn-ea"/>
              <a:cs typeface="+mn-cs"/>
            </a:rPr>
            <a:t>Average Order Value : $ 3000</a:t>
          </a:r>
        </a:p>
      </dgm:t>
    </dgm:pt>
    <dgm:pt modelId="{8EB91324-F649-4066-B38D-70FAF7DE40DD}" type="parTrans" cxnId="{291E0984-6C76-4287-977E-676D5B78FB19}">
      <dgm:prSet/>
      <dgm:spPr/>
      <dgm:t>
        <a:bodyPr/>
        <a:lstStyle/>
        <a:p>
          <a:endParaRPr lang="en-US"/>
        </a:p>
      </dgm:t>
    </dgm:pt>
    <dgm:pt modelId="{2D8F1533-8CA9-4FC8-B15D-561922709682}" type="sibTrans" cxnId="{291E0984-6C76-4287-977E-676D5B78FB19}">
      <dgm:prSet/>
      <dgm:spPr/>
      <dgm:t>
        <a:bodyPr/>
        <a:lstStyle/>
        <a:p>
          <a:endParaRPr lang="en-US"/>
        </a:p>
      </dgm:t>
    </dgm:pt>
    <dgm:pt modelId="{0DE49B7E-BAB8-49E3-BAAF-3B61D00FDB6A}" type="pres">
      <dgm:prSet presAssocID="{04BE60E5-480D-4745-A846-3D598F03DF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6CDD3F-DAAA-4BAF-9869-1CB4964B0787}" type="pres">
      <dgm:prSet presAssocID="{32ADE0FE-E222-4DB6-BEA3-0BE3EE5A3AE2}" presName="hierRoot1" presStyleCnt="0"/>
      <dgm:spPr/>
    </dgm:pt>
    <dgm:pt modelId="{0C92E7FD-AED6-4E82-972C-EAF49D50D83F}" type="pres">
      <dgm:prSet presAssocID="{32ADE0FE-E222-4DB6-BEA3-0BE3EE5A3AE2}" presName="composite" presStyleCnt="0"/>
      <dgm:spPr/>
    </dgm:pt>
    <dgm:pt modelId="{776A51F1-7D5E-4F2E-88EA-527F001E7590}" type="pres">
      <dgm:prSet presAssocID="{32ADE0FE-E222-4DB6-BEA3-0BE3EE5A3AE2}" presName="background" presStyleLbl="node0" presStyleIdx="0" presStyleCnt="4"/>
      <dgm:spPr/>
    </dgm:pt>
    <dgm:pt modelId="{E6A53649-1D5D-48FB-913E-145DFB4CF486}" type="pres">
      <dgm:prSet presAssocID="{32ADE0FE-E222-4DB6-BEA3-0BE3EE5A3AE2}" presName="text" presStyleLbl="fgAcc0" presStyleIdx="0" presStyleCnt="4">
        <dgm:presLayoutVars>
          <dgm:chPref val="3"/>
        </dgm:presLayoutVars>
      </dgm:prSet>
      <dgm:spPr/>
    </dgm:pt>
    <dgm:pt modelId="{FBB0EE7A-A25C-47A3-8A7C-BB16093B2BA0}" type="pres">
      <dgm:prSet presAssocID="{32ADE0FE-E222-4DB6-BEA3-0BE3EE5A3AE2}" presName="hierChild2" presStyleCnt="0"/>
      <dgm:spPr/>
    </dgm:pt>
    <dgm:pt modelId="{218BB10A-6982-4687-9CCC-5E0866320A07}" type="pres">
      <dgm:prSet presAssocID="{3B8F79EF-8D7A-4A0E-83F0-14C5872D06E6}" presName="hierRoot1" presStyleCnt="0"/>
      <dgm:spPr/>
    </dgm:pt>
    <dgm:pt modelId="{111B047B-072C-4AE9-8892-A437ECD952AA}" type="pres">
      <dgm:prSet presAssocID="{3B8F79EF-8D7A-4A0E-83F0-14C5872D06E6}" presName="composite" presStyleCnt="0"/>
      <dgm:spPr/>
    </dgm:pt>
    <dgm:pt modelId="{79DB8921-DD67-46FB-995D-0E25E14996A6}" type="pres">
      <dgm:prSet presAssocID="{3B8F79EF-8D7A-4A0E-83F0-14C5872D06E6}" presName="background" presStyleLbl="node0" presStyleIdx="1" presStyleCnt="4"/>
      <dgm:spPr/>
    </dgm:pt>
    <dgm:pt modelId="{96031DC2-F0BB-450A-B0D4-5DBBA145A4A5}" type="pres">
      <dgm:prSet presAssocID="{3B8F79EF-8D7A-4A0E-83F0-14C5872D06E6}" presName="text" presStyleLbl="fgAcc0" presStyleIdx="1" presStyleCnt="4">
        <dgm:presLayoutVars>
          <dgm:chPref val="3"/>
        </dgm:presLayoutVars>
      </dgm:prSet>
      <dgm:spPr/>
    </dgm:pt>
    <dgm:pt modelId="{56F735F5-364C-41F8-98FF-752A7D9174E6}" type="pres">
      <dgm:prSet presAssocID="{3B8F79EF-8D7A-4A0E-83F0-14C5872D06E6}" presName="hierChild2" presStyleCnt="0"/>
      <dgm:spPr/>
    </dgm:pt>
    <dgm:pt modelId="{42FC76A0-4D7F-4D3F-B374-8927E2FA9C0E}" type="pres">
      <dgm:prSet presAssocID="{8C32DF9C-63EF-4804-84FE-DE73472BFD3E}" presName="hierRoot1" presStyleCnt="0"/>
      <dgm:spPr/>
    </dgm:pt>
    <dgm:pt modelId="{4E2BD61E-4777-452E-8F71-45805DBEEA21}" type="pres">
      <dgm:prSet presAssocID="{8C32DF9C-63EF-4804-84FE-DE73472BFD3E}" presName="composite" presStyleCnt="0"/>
      <dgm:spPr/>
    </dgm:pt>
    <dgm:pt modelId="{F619AC0C-6025-40CF-B2F3-0FD2E71D5C04}" type="pres">
      <dgm:prSet presAssocID="{8C32DF9C-63EF-4804-84FE-DE73472BFD3E}" presName="background" presStyleLbl="node0" presStyleIdx="2" presStyleCnt="4"/>
      <dgm:spPr/>
    </dgm:pt>
    <dgm:pt modelId="{A1B77426-2A1E-46F4-9089-9ED41D1664A0}" type="pres">
      <dgm:prSet presAssocID="{8C32DF9C-63EF-4804-84FE-DE73472BFD3E}" presName="text" presStyleLbl="fgAcc0" presStyleIdx="2" presStyleCnt="4">
        <dgm:presLayoutVars>
          <dgm:chPref val="3"/>
        </dgm:presLayoutVars>
      </dgm:prSet>
      <dgm:spPr/>
    </dgm:pt>
    <dgm:pt modelId="{B5018017-21CA-4860-804A-D33660700B34}" type="pres">
      <dgm:prSet presAssocID="{8C32DF9C-63EF-4804-84FE-DE73472BFD3E}" presName="hierChild2" presStyleCnt="0"/>
      <dgm:spPr/>
    </dgm:pt>
    <dgm:pt modelId="{4F3FB077-8014-4F96-9B26-A9684E0169BD}" type="pres">
      <dgm:prSet presAssocID="{6234F896-3D56-4C01-8F1C-6CBAA116588D}" presName="hierRoot1" presStyleCnt="0"/>
      <dgm:spPr/>
    </dgm:pt>
    <dgm:pt modelId="{E01226C5-572B-4000-84C7-F943E9975AA4}" type="pres">
      <dgm:prSet presAssocID="{6234F896-3D56-4C01-8F1C-6CBAA116588D}" presName="composite" presStyleCnt="0"/>
      <dgm:spPr/>
    </dgm:pt>
    <dgm:pt modelId="{437C3DFB-5DC8-412F-98EA-689E1253B08F}" type="pres">
      <dgm:prSet presAssocID="{6234F896-3D56-4C01-8F1C-6CBAA116588D}" presName="background" presStyleLbl="node0" presStyleIdx="3" presStyleCnt="4"/>
      <dgm:spPr/>
    </dgm:pt>
    <dgm:pt modelId="{371730CC-91C0-41A4-B4E4-431A7A57BA1A}" type="pres">
      <dgm:prSet presAssocID="{6234F896-3D56-4C01-8F1C-6CBAA116588D}" presName="text" presStyleLbl="fgAcc0" presStyleIdx="3" presStyleCnt="4">
        <dgm:presLayoutVars>
          <dgm:chPref val="3"/>
        </dgm:presLayoutVars>
      </dgm:prSet>
      <dgm:spPr/>
    </dgm:pt>
    <dgm:pt modelId="{FB2210C3-1282-4E8D-A47D-516C8DD871C2}" type="pres">
      <dgm:prSet presAssocID="{6234F896-3D56-4C01-8F1C-6CBAA116588D}" presName="hierChild2" presStyleCnt="0"/>
      <dgm:spPr/>
    </dgm:pt>
  </dgm:ptLst>
  <dgm:cxnLst>
    <dgm:cxn modelId="{51C49604-E525-4C85-80BC-C4CFE1C8092A}" type="presOf" srcId="{04BE60E5-480D-4745-A846-3D598F03DFD4}" destId="{0DE49B7E-BAB8-49E3-BAAF-3B61D00FDB6A}" srcOrd="0" destOrd="0" presId="urn:microsoft.com/office/officeart/2005/8/layout/hierarchy1"/>
    <dgm:cxn modelId="{A176B813-3EAF-4972-84E3-D05E5E562783}" srcId="{04BE60E5-480D-4745-A846-3D598F03DFD4}" destId="{32ADE0FE-E222-4DB6-BEA3-0BE3EE5A3AE2}" srcOrd="0" destOrd="0" parTransId="{14C5B27C-4AC2-4E09-B5D3-E81AC257A5C9}" sibTransId="{E781CDF4-E33C-4071-B450-BCC4631DF97D}"/>
    <dgm:cxn modelId="{AF801921-1C52-4D5E-8901-A5A6740090D3}" srcId="{04BE60E5-480D-4745-A846-3D598F03DFD4}" destId="{3B8F79EF-8D7A-4A0E-83F0-14C5872D06E6}" srcOrd="1" destOrd="0" parTransId="{FB16C987-BCF2-4EB9-B669-44CF3C6371BF}" sibTransId="{9A5174BC-1735-4CA7-A1C2-3587452E3634}"/>
    <dgm:cxn modelId="{F04FDE39-D322-4E05-95FA-7173FB4A131D}" type="presOf" srcId="{32ADE0FE-E222-4DB6-BEA3-0BE3EE5A3AE2}" destId="{E6A53649-1D5D-48FB-913E-145DFB4CF486}" srcOrd="0" destOrd="0" presId="urn:microsoft.com/office/officeart/2005/8/layout/hierarchy1"/>
    <dgm:cxn modelId="{6E50DF61-B0A7-47A1-A0AD-64082F3B6703}" type="presOf" srcId="{6234F896-3D56-4C01-8F1C-6CBAA116588D}" destId="{371730CC-91C0-41A4-B4E4-431A7A57BA1A}" srcOrd="0" destOrd="0" presId="urn:microsoft.com/office/officeart/2005/8/layout/hierarchy1"/>
    <dgm:cxn modelId="{6D467143-E232-4B67-8454-1C22B69AE982}" type="presOf" srcId="{3B8F79EF-8D7A-4A0E-83F0-14C5872D06E6}" destId="{96031DC2-F0BB-450A-B0D4-5DBBA145A4A5}" srcOrd="0" destOrd="0" presId="urn:microsoft.com/office/officeart/2005/8/layout/hierarchy1"/>
    <dgm:cxn modelId="{291E0984-6C76-4287-977E-676D5B78FB19}" srcId="{04BE60E5-480D-4745-A846-3D598F03DFD4}" destId="{6234F896-3D56-4C01-8F1C-6CBAA116588D}" srcOrd="3" destOrd="0" parTransId="{8EB91324-F649-4066-B38D-70FAF7DE40DD}" sibTransId="{2D8F1533-8CA9-4FC8-B15D-561922709682}"/>
    <dgm:cxn modelId="{7560EA9E-5422-4090-9666-8315C2A381F3}" srcId="{04BE60E5-480D-4745-A846-3D598F03DFD4}" destId="{8C32DF9C-63EF-4804-84FE-DE73472BFD3E}" srcOrd="2" destOrd="0" parTransId="{B26A4633-19D9-43C9-BA42-F3EF590047AF}" sibTransId="{03FB15AF-58B8-41D1-B62C-DA9002E28D6F}"/>
    <dgm:cxn modelId="{4E5C5BD4-A615-406E-A7BB-8F6FC63880E4}" type="presOf" srcId="{8C32DF9C-63EF-4804-84FE-DE73472BFD3E}" destId="{A1B77426-2A1E-46F4-9089-9ED41D1664A0}" srcOrd="0" destOrd="0" presId="urn:microsoft.com/office/officeart/2005/8/layout/hierarchy1"/>
    <dgm:cxn modelId="{3CCF8775-2989-4D14-A51D-159939706541}" type="presParOf" srcId="{0DE49B7E-BAB8-49E3-BAAF-3B61D00FDB6A}" destId="{206CDD3F-DAAA-4BAF-9869-1CB4964B0787}" srcOrd="0" destOrd="0" presId="urn:microsoft.com/office/officeart/2005/8/layout/hierarchy1"/>
    <dgm:cxn modelId="{D7E4F98F-6DB2-462D-BABF-29E6BFCE126B}" type="presParOf" srcId="{206CDD3F-DAAA-4BAF-9869-1CB4964B0787}" destId="{0C92E7FD-AED6-4E82-972C-EAF49D50D83F}" srcOrd="0" destOrd="0" presId="urn:microsoft.com/office/officeart/2005/8/layout/hierarchy1"/>
    <dgm:cxn modelId="{A91779A6-171D-45FD-B91D-8E1DDCD0A664}" type="presParOf" srcId="{0C92E7FD-AED6-4E82-972C-EAF49D50D83F}" destId="{776A51F1-7D5E-4F2E-88EA-527F001E7590}" srcOrd="0" destOrd="0" presId="urn:microsoft.com/office/officeart/2005/8/layout/hierarchy1"/>
    <dgm:cxn modelId="{B408E29F-CBC2-4E09-B259-55DC1C6D4AD4}" type="presParOf" srcId="{0C92E7FD-AED6-4E82-972C-EAF49D50D83F}" destId="{E6A53649-1D5D-48FB-913E-145DFB4CF486}" srcOrd="1" destOrd="0" presId="urn:microsoft.com/office/officeart/2005/8/layout/hierarchy1"/>
    <dgm:cxn modelId="{38176C42-B120-49DB-9853-8D8AE79A30E3}" type="presParOf" srcId="{206CDD3F-DAAA-4BAF-9869-1CB4964B0787}" destId="{FBB0EE7A-A25C-47A3-8A7C-BB16093B2BA0}" srcOrd="1" destOrd="0" presId="urn:microsoft.com/office/officeart/2005/8/layout/hierarchy1"/>
    <dgm:cxn modelId="{0DD30FD9-1144-48FB-BAE1-F934BA7553B8}" type="presParOf" srcId="{0DE49B7E-BAB8-49E3-BAAF-3B61D00FDB6A}" destId="{218BB10A-6982-4687-9CCC-5E0866320A07}" srcOrd="1" destOrd="0" presId="urn:microsoft.com/office/officeart/2005/8/layout/hierarchy1"/>
    <dgm:cxn modelId="{4E85E820-870C-4913-A68C-034834971121}" type="presParOf" srcId="{218BB10A-6982-4687-9CCC-5E0866320A07}" destId="{111B047B-072C-4AE9-8892-A437ECD952AA}" srcOrd="0" destOrd="0" presId="urn:microsoft.com/office/officeart/2005/8/layout/hierarchy1"/>
    <dgm:cxn modelId="{C05F7A6A-9693-49B1-8C74-2962A8A57A5A}" type="presParOf" srcId="{111B047B-072C-4AE9-8892-A437ECD952AA}" destId="{79DB8921-DD67-46FB-995D-0E25E14996A6}" srcOrd="0" destOrd="0" presId="urn:microsoft.com/office/officeart/2005/8/layout/hierarchy1"/>
    <dgm:cxn modelId="{C6D92D39-FB0A-4973-9878-5B42F45ABA9B}" type="presParOf" srcId="{111B047B-072C-4AE9-8892-A437ECD952AA}" destId="{96031DC2-F0BB-450A-B0D4-5DBBA145A4A5}" srcOrd="1" destOrd="0" presId="urn:microsoft.com/office/officeart/2005/8/layout/hierarchy1"/>
    <dgm:cxn modelId="{030CAA1B-C884-49CD-874E-CC02933A102A}" type="presParOf" srcId="{218BB10A-6982-4687-9CCC-5E0866320A07}" destId="{56F735F5-364C-41F8-98FF-752A7D9174E6}" srcOrd="1" destOrd="0" presId="urn:microsoft.com/office/officeart/2005/8/layout/hierarchy1"/>
    <dgm:cxn modelId="{6D3342F6-F765-4147-9D1A-793AF3D8875A}" type="presParOf" srcId="{0DE49B7E-BAB8-49E3-BAAF-3B61D00FDB6A}" destId="{42FC76A0-4D7F-4D3F-B374-8927E2FA9C0E}" srcOrd="2" destOrd="0" presId="urn:microsoft.com/office/officeart/2005/8/layout/hierarchy1"/>
    <dgm:cxn modelId="{F881666C-BB4C-4435-8FEC-A13E4D8A6725}" type="presParOf" srcId="{42FC76A0-4D7F-4D3F-B374-8927E2FA9C0E}" destId="{4E2BD61E-4777-452E-8F71-45805DBEEA21}" srcOrd="0" destOrd="0" presId="urn:microsoft.com/office/officeart/2005/8/layout/hierarchy1"/>
    <dgm:cxn modelId="{57255919-728D-4F6D-A7B3-E5B6C1B59BED}" type="presParOf" srcId="{4E2BD61E-4777-452E-8F71-45805DBEEA21}" destId="{F619AC0C-6025-40CF-B2F3-0FD2E71D5C04}" srcOrd="0" destOrd="0" presId="urn:microsoft.com/office/officeart/2005/8/layout/hierarchy1"/>
    <dgm:cxn modelId="{C2F41168-068A-4BCE-84CC-E102CBD87C92}" type="presParOf" srcId="{4E2BD61E-4777-452E-8F71-45805DBEEA21}" destId="{A1B77426-2A1E-46F4-9089-9ED41D1664A0}" srcOrd="1" destOrd="0" presId="urn:microsoft.com/office/officeart/2005/8/layout/hierarchy1"/>
    <dgm:cxn modelId="{E421DD9C-217C-4045-B3E7-2F3067CEDAC0}" type="presParOf" srcId="{42FC76A0-4D7F-4D3F-B374-8927E2FA9C0E}" destId="{B5018017-21CA-4860-804A-D33660700B34}" srcOrd="1" destOrd="0" presId="urn:microsoft.com/office/officeart/2005/8/layout/hierarchy1"/>
    <dgm:cxn modelId="{593E5F0D-A1E2-4E21-86B6-9DD435555662}" type="presParOf" srcId="{0DE49B7E-BAB8-49E3-BAAF-3B61D00FDB6A}" destId="{4F3FB077-8014-4F96-9B26-A9684E0169BD}" srcOrd="3" destOrd="0" presId="urn:microsoft.com/office/officeart/2005/8/layout/hierarchy1"/>
    <dgm:cxn modelId="{7B62C153-4D69-4CCA-9380-36DB79C881D8}" type="presParOf" srcId="{4F3FB077-8014-4F96-9B26-A9684E0169BD}" destId="{E01226C5-572B-4000-84C7-F943E9975AA4}" srcOrd="0" destOrd="0" presId="urn:microsoft.com/office/officeart/2005/8/layout/hierarchy1"/>
    <dgm:cxn modelId="{F7290165-FBE9-45C4-8E5E-9D0802B8FCCE}" type="presParOf" srcId="{E01226C5-572B-4000-84C7-F943E9975AA4}" destId="{437C3DFB-5DC8-412F-98EA-689E1253B08F}" srcOrd="0" destOrd="0" presId="urn:microsoft.com/office/officeart/2005/8/layout/hierarchy1"/>
    <dgm:cxn modelId="{0A6F6D55-5914-434D-86B4-98039FD74430}" type="presParOf" srcId="{E01226C5-572B-4000-84C7-F943E9975AA4}" destId="{371730CC-91C0-41A4-B4E4-431A7A57BA1A}" srcOrd="1" destOrd="0" presId="urn:microsoft.com/office/officeart/2005/8/layout/hierarchy1"/>
    <dgm:cxn modelId="{87F900F0-4B08-4E7E-A5D1-9F59475C427A}" type="presParOf" srcId="{4F3FB077-8014-4F96-9B26-A9684E0169BD}" destId="{FB2210C3-1282-4E8D-A47D-516C8DD871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BE60E5-480D-4745-A846-3D598F03DF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ADE0FE-E222-4DB6-BEA3-0BE3EE5A3AE2}">
      <dgm:prSet/>
      <dgm:spPr/>
      <dgm:t>
        <a:bodyPr/>
        <a:lstStyle/>
        <a:p>
          <a:pPr rtl="0"/>
          <a:r>
            <a:rPr lang="en-US" dirty="0"/>
            <a:t>Total Sales :</a:t>
          </a:r>
          <a:r>
            <a:rPr lang="en-US" dirty="0">
              <a:latin typeface="Aptos Display" panose="020F0302020204030204"/>
            </a:rPr>
            <a:t> 5</a:t>
          </a:r>
          <a:r>
            <a:rPr lang="en-US" dirty="0"/>
            <a:t> M</a:t>
          </a:r>
        </a:p>
      </dgm:t>
    </dgm:pt>
    <dgm:pt modelId="{14C5B27C-4AC2-4E09-B5D3-E81AC257A5C9}" type="parTrans" cxnId="{A176B813-3EAF-4972-84E3-D05E5E562783}">
      <dgm:prSet/>
      <dgm:spPr/>
      <dgm:t>
        <a:bodyPr/>
        <a:lstStyle/>
        <a:p>
          <a:endParaRPr lang="en-US"/>
        </a:p>
      </dgm:t>
    </dgm:pt>
    <dgm:pt modelId="{E781CDF4-E33C-4071-B450-BCC4631DF97D}" type="sibTrans" cxnId="{A176B813-3EAF-4972-84E3-D05E5E562783}">
      <dgm:prSet/>
      <dgm:spPr/>
      <dgm:t>
        <a:bodyPr/>
        <a:lstStyle/>
        <a:p>
          <a:endParaRPr lang="en-US"/>
        </a:p>
      </dgm:t>
    </dgm:pt>
    <dgm:pt modelId="{3B8F79EF-8D7A-4A0E-83F0-14C5872D06E6}">
      <dgm:prSet/>
      <dgm:spPr/>
      <dgm:t>
        <a:bodyPr/>
        <a:lstStyle/>
        <a:p>
          <a:r>
            <a:rPr lang="en-US" dirty="0"/>
            <a:t>Total Orders : </a:t>
          </a:r>
          <a:r>
            <a:rPr lang="en-US" dirty="0">
              <a:latin typeface="Aptos Display" panose="020F0302020204030204"/>
            </a:rPr>
            <a:t>1345</a:t>
          </a:r>
          <a:endParaRPr lang="en-US" dirty="0"/>
        </a:p>
      </dgm:t>
    </dgm:pt>
    <dgm:pt modelId="{FB16C987-BCF2-4EB9-B669-44CF3C6371BF}" type="parTrans" cxnId="{AF801921-1C52-4D5E-8901-A5A6740090D3}">
      <dgm:prSet/>
      <dgm:spPr/>
      <dgm:t>
        <a:bodyPr/>
        <a:lstStyle/>
        <a:p>
          <a:endParaRPr lang="en-US"/>
        </a:p>
      </dgm:t>
    </dgm:pt>
    <dgm:pt modelId="{9A5174BC-1735-4CA7-A1C2-3587452E3634}" type="sibTrans" cxnId="{AF801921-1C52-4D5E-8901-A5A6740090D3}">
      <dgm:prSet/>
      <dgm:spPr/>
      <dgm:t>
        <a:bodyPr/>
        <a:lstStyle/>
        <a:p>
          <a:endParaRPr lang="en-US"/>
        </a:p>
      </dgm:t>
    </dgm:pt>
    <dgm:pt modelId="{8C32DF9C-63EF-4804-84FE-DE73472BFD3E}">
      <dgm:prSet/>
      <dgm:spPr/>
      <dgm:t>
        <a:bodyPr/>
        <a:lstStyle/>
        <a:p>
          <a:r>
            <a:rPr lang="en-US" dirty="0"/>
            <a:t>Distinct Customers : </a:t>
          </a:r>
          <a:r>
            <a:rPr lang="en-US" dirty="0">
              <a:latin typeface="Aptos Display" panose="020F0302020204030204"/>
            </a:rPr>
            <a:t>84</a:t>
          </a:r>
          <a:endParaRPr lang="en-US" dirty="0"/>
        </a:p>
      </dgm:t>
    </dgm:pt>
    <dgm:pt modelId="{B26A4633-19D9-43C9-BA42-F3EF590047AF}" type="parTrans" cxnId="{7560EA9E-5422-4090-9666-8315C2A381F3}">
      <dgm:prSet/>
      <dgm:spPr/>
      <dgm:t>
        <a:bodyPr/>
        <a:lstStyle/>
        <a:p>
          <a:endParaRPr lang="en-US"/>
        </a:p>
      </dgm:t>
    </dgm:pt>
    <dgm:pt modelId="{03FB15AF-58B8-41D1-B62C-DA9002E28D6F}" type="sibTrans" cxnId="{7560EA9E-5422-4090-9666-8315C2A381F3}">
      <dgm:prSet/>
      <dgm:spPr/>
      <dgm:t>
        <a:bodyPr/>
        <a:lstStyle/>
        <a:p>
          <a:endParaRPr lang="en-US"/>
        </a:p>
      </dgm:t>
    </dgm:pt>
    <dgm:pt modelId="{6234F896-3D56-4C01-8F1C-6CBAA116588D}">
      <dgm:prSet/>
      <dgm:spPr/>
      <dgm:t>
        <a:bodyPr/>
        <a:lstStyle/>
        <a:p>
          <a:r>
            <a:rPr lang="en-US" dirty="0"/>
            <a:t>Average Order Value : $ 3000</a:t>
          </a:r>
        </a:p>
      </dgm:t>
    </dgm:pt>
    <dgm:pt modelId="{8EB91324-F649-4066-B38D-70FAF7DE40DD}" type="parTrans" cxnId="{291E0984-6C76-4287-977E-676D5B78FB19}">
      <dgm:prSet/>
      <dgm:spPr/>
      <dgm:t>
        <a:bodyPr/>
        <a:lstStyle/>
        <a:p>
          <a:endParaRPr lang="en-US"/>
        </a:p>
      </dgm:t>
    </dgm:pt>
    <dgm:pt modelId="{2D8F1533-8CA9-4FC8-B15D-561922709682}" type="sibTrans" cxnId="{291E0984-6C76-4287-977E-676D5B78FB19}">
      <dgm:prSet/>
      <dgm:spPr/>
      <dgm:t>
        <a:bodyPr/>
        <a:lstStyle/>
        <a:p>
          <a:endParaRPr lang="en-US"/>
        </a:p>
      </dgm:t>
    </dgm:pt>
    <dgm:pt modelId="{A4C73811-BF58-4B46-BC80-1A3D99D8E94B}" type="pres">
      <dgm:prSet presAssocID="{04BE60E5-480D-4745-A846-3D598F03DF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02BD8D-D084-4412-9712-9BFCF50B015F}" type="pres">
      <dgm:prSet presAssocID="{32ADE0FE-E222-4DB6-BEA3-0BE3EE5A3AE2}" presName="hierRoot1" presStyleCnt="0"/>
      <dgm:spPr/>
    </dgm:pt>
    <dgm:pt modelId="{5924A987-8F65-49DB-8B37-7D8985C65E43}" type="pres">
      <dgm:prSet presAssocID="{32ADE0FE-E222-4DB6-BEA3-0BE3EE5A3AE2}" presName="composite" presStyleCnt="0"/>
      <dgm:spPr/>
    </dgm:pt>
    <dgm:pt modelId="{79BA7BF5-2453-4A43-A56A-DB652FDD62B7}" type="pres">
      <dgm:prSet presAssocID="{32ADE0FE-E222-4DB6-BEA3-0BE3EE5A3AE2}" presName="background" presStyleLbl="node0" presStyleIdx="0" presStyleCnt="4"/>
      <dgm:spPr/>
    </dgm:pt>
    <dgm:pt modelId="{052E0D28-5569-40F9-83CE-2397B6111B32}" type="pres">
      <dgm:prSet presAssocID="{32ADE0FE-E222-4DB6-BEA3-0BE3EE5A3AE2}" presName="text" presStyleLbl="fgAcc0" presStyleIdx="0" presStyleCnt="4">
        <dgm:presLayoutVars>
          <dgm:chPref val="3"/>
        </dgm:presLayoutVars>
      </dgm:prSet>
      <dgm:spPr/>
    </dgm:pt>
    <dgm:pt modelId="{C53B6E47-7F48-4486-A8E0-6FDDD32005D3}" type="pres">
      <dgm:prSet presAssocID="{32ADE0FE-E222-4DB6-BEA3-0BE3EE5A3AE2}" presName="hierChild2" presStyleCnt="0"/>
      <dgm:spPr/>
    </dgm:pt>
    <dgm:pt modelId="{8AA0F795-9DE9-48AA-8052-AE39C1740FAE}" type="pres">
      <dgm:prSet presAssocID="{3B8F79EF-8D7A-4A0E-83F0-14C5872D06E6}" presName="hierRoot1" presStyleCnt="0"/>
      <dgm:spPr/>
    </dgm:pt>
    <dgm:pt modelId="{1B026A75-5B81-4766-BF67-159F17C5303D}" type="pres">
      <dgm:prSet presAssocID="{3B8F79EF-8D7A-4A0E-83F0-14C5872D06E6}" presName="composite" presStyleCnt="0"/>
      <dgm:spPr/>
    </dgm:pt>
    <dgm:pt modelId="{2B46BC78-1D3C-4DE5-93D5-DA14FF07B481}" type="pres">
      <dgm:prSet presAssocID="{3B8F79EF-8D7A-4A0E-83F0-14C5872D06E6}" presName="background" presStyleLbl="node0" presStyleIdx="1" presStyleCnt="4"/>
      <dgm:spPr/>
    </dgm:pt>
    <dgm:pt modelId="{2097B0C8-ECC3-4788-9A72-9CA5A78C4F21}" type="pres">
      <dgm:prSet presAssocID="{3B8F79EF-8D7A-4A0E-83F0-14C5872D06E6}" presName="text" presStyleLbl="fgAcc0" presStyleIdx="1" presStyleCnt="4">
        <dgm:presLayoutVars>
          <dgm:chPref val="3"/>
        </dgm:presLayoutVars>
      </dgm:prSet>
      <dgm:spPr/>
    </dgm:pt>
    <dgm:pt modelId="{B4A4B730-59A4-4D01-8A57-DBFB9D35A834}" type="pres">
      <dgm:prSet presAssocID="{3B8F79EF-8D7A-4A0E-83F0-14C5872D06E6}" presName="hierChild2" presStyleCnt="0"/>
      <dgm:spPr/>
    </dgm:pt>
    <dgm:pt modelId="{BDA60BDD-45BB-4E8E-96B5-4A7A68200831}" type="pres">
      <dgm:prSet presAssocID="{8C32DF9C-63EF-4804-84FE-DE73472BFD3E}" presName="hierRoot1" presStyleCnt="0"/>
      <dgm:spPr/>
    </dgm:pt>
    <dgm:pt modelId="{40D57C47-E7E4-49E8-98C1-D5530480D750}" type="pres">
      <dgm:prSet presAssocID="{8C32DF9C-63EF-4804-84FE-DE73472BFD3E}" presName="composite" presStyleCnt="0"/>
      <dgm:spPr/>
    </dgm:pt>
    <dgm:pt modelId="{4EC819DB-CF9B-4132-AC0E-49E8A31E2AF0}" type="pres">
      <dgm:prSet presAssocID="{8C32DF9C-63EF-4804-84FE-DE73472BFD3E}" presName="background" presStyleLbl="node0" presStyleIdx="2" presStyleCnt="4"/>
      <dgm:spPr/>
    </dgm:pt>
    <dgm:pt modelId="{DFCC5B0C-0687-462F-9BF1-7693ED086060}" type="pres">
      <dgm:prSet presAssocID="{8C32DF9C-63EF-4804-84FE-DE73472BFD3E}" presName="text" presStyleLbl="fgAcc0" presStyleIdx="2" presStyleCnt="4">
        <dgm:presLayoutVars>
          <dgm:chPref val="3"/>
        </dgm:presLayoutVars>
      </dgm:prSet>
      <dgm:spPr/>
    </dgm:pt>
    <dgm:pt modelId="{31BF2B2E-7BE4-4DA7-8871-2F8232834F06}" type="pres">
      <dgm:prSet presAssocID="{8C32DF9C-63EF-4804-84FE-DE73472BFD3E}" presName="hierChild2" presStyleCnt="0"/>
      <dgm:spPr/>
    </dgm:pt>
    <dgm:pt modelId="{F54EFD65-1D3E-4585-9C3F-F81572F184FA}" type="pres">
      <dgm:prSet presAssocID="{6234F896-3D56-4C01-8F1C-6CBAA116588D}" presName="hierRoot1" presStyleCnt="0"/>
      <dgm:spPr/>
    </dgm:pt>
    <dgm:pt modelId="{266F26F6-2A92-4CF4-A4BD-DCAD78113B8D}" type="pres">
      <dgm:prSet presAssocID="{6234F896-3D56-4C01-8F1C-6CBAA116588D}" presName="composite" presStyleCnt="0"/>
      <dgm:spPr/>
    </dgm:pt>
    <dgm:pt modelId="{BE3465B7-2C79-4C0A-84FA-AC61B293731E}" type="pres">
      <dgm:prSet presAssocID="{6234F896-3D56-4C01-8F1C-6CBAA116588D}" presName="background" presStyleLbl="node0" presStyleIdx="3" presStyleCnt="4"/>
      <dgm:spPr/>
    </dgm:pt>
    <dgm:pt modelId="{5D8829BB-5B8C-49C4-A6E8-2DE3D4E3714C}" type="pres">
      <dgm:prSet presAssocID="{6234F896-3D56-4C01-8F1C-6CBAA116588D}" presName="text" presStyleLbl="fgAcc0" presStyleIdx="3" presStyleCnt="4">
        <dgm:presLayoutVars>
          <dgm:chPref val="3"/>
        </dgm:presLayoutVars>
      </dgm:prSet>
      <dgm:spPr/>
    </dgm:pt>
    <dgm:pt modelId="{42A0D8DC-EFDD-41F1-9D7B-3DEA4317D7C4}" type="pres">
      <dgm:prSet presAssocID="{6234F896-3D56-4C01-8F1C-6CBAA116588D}" presName="hierChild2" presStyleCnt="0"/>
      <dgm:spPr/>
    </dgm:pt>
  </dgm:ptLst>
  <dgm:cxnLst>
    <dgm:cxn modelId="{A176B813-3EAF-4972-84E3-D05E5E562783}" srcId="{04BE60E5-480D-4745-A846-3D598F03DFD4}" destId="{32ADE0FE-E222-4DB6-BEA3-0BE3EE5A3AE2}" srcOrd="0" destOrd="0" parTransId="{14C5B27C-4AC2-4E09-B5D3-E81AC257A5C9}" sibTransId="{E781CDF4-E33C-4071-B450-BCC4631DF97D}"/>
    <dgm:cxn modelId="{AF801921-1C52-4D5E-8901-A5A6740090D3}" srcId="{04BE60E5-480D-4745-A846-3D598F03DFD4}" destId="{3B8F79EF-8D7A-4A0E-83F0-14C5872D06E6}" srcOrd="1" destOrd="0" parTransId="{FB16C987-BCF2-4EB9-B669-44CF3C6371BF}" sibTransId="{9A5174BC-1735-4CA7-A1C2-3587452E3634}"/>
    <dgm:cxn modelId="{68424050-61E3-4EC7-91C0-65AC4981F229}" type="presOf" srcId="{04BE60E5-480D-4745-A846-3D598F03DFD4}" destId="{A4C73811-BF58-4B46-BC80-1A3D99D8E94B}" srcOrd="0" destOrd="0" presId="urn:microsoft.com/office/officeart/2005/8/layout/hierarchy1"/>
    <dgm:cxn modelId="{89DCF378-ADC9-4D3F-B560-9B1B4D7F25A2}" type="presOf" srcId="{8C32DF9C-63EF-4804-84FE-DE73472BFD3E}" destId="{DFCC5B0C-0687-462F-9BF1-7693ED086060}" srcOrd="0" destOrd="0" presId="urn:microsoft.com/office/officeart/2005/8/layout/hierarchy1"/>
    <dgm:cxn modelId="{9DB6D75A-1F20-4B8E-A2E8-4D421E9DD9FD}" type="presOf" srcId="{32ADE0FE-E222-4DB6-BEA3-0BE3EE5A3AE2}" destId="{052E0D28-5569-40F9-83CE-2397B6111B32}" srcOrd="0" destOrd="0" presId="urn:microsoft.com/office/officeart/2005/8/layout/hierarchy1"/>
    <dgm:cxn modelId="{291E0984-6C76-4287-977E-676D5B78FB19}" srcId="{04BE60E5-480D-4745-A846-3D598F03DFD4}" destId="{6234F896-3D56-4C01-8F1C-6CBAA116588D}" srcOrd="3" destOrd="0" parTransId="{8EB91324-F649-4066-B38D-70FAF7DE40DD}" sibTransId="{2D8F1533-8CA9-4FC8-B15D-561922709682}"/>
    <dgm:cxn modelId="{7560EA9E-5422-4090-9666-8315C2A381F3}" srcId="{04BE60E5-480D-4745-A846-3D598F03DFD4}" destId="{8C32DF9C-63EF-4804-84FE-DE73472BFD3E}" srcOrd="2" destOrd="0" parTransId="{B26A4633-19D9-43C9-BA42-F3EF590047AF}" sibTransId="{03FB15AF-58B8-41D1-B62C-DA9002E28D6F}"/>
    <dgm:cxn modelId="{71D6A4AC-6932-45EC-BB36-F1B35F52E975}" type="presOf" srcId="{6234F896-3D56-4C01-8F1C-6CBAA116588D}" destId="{5D8829BB-5B8C-49C4-A6E8-2DE3D4E3714C}" srcOrd="0" destOrd="0" presId="urn:microsoft.com/office/officeart/2005/8/layout/hierarchy1"/>
    <dgm:cxn modelId="{CDCA61B5-9780-4F3E-BB5F-66DA8B174DAF}" type="presOf" srcId="{3B8F79EF-8D7A-4A0E-83F0-14C5872D06E6}" destId="{2097B0C8-ECC3-4788-9A72-9CA5A78C4F21}" srcOrd="0" destOrd="0" presId="urn:microsoft.com/office/officeart/2005/8/layout/hierarchy1"/>
    <dgm:cxn modelId="{ECEE42A8-8EBA-4DBE-85D5-78CB5E8BDF5B}" type="presParOf" srcId="{A4C73811-BF58-4B46-BC80-1A3D99D8E94B}" destId="{9E02BD8D-D084-4412-9712-9BFCF50B015F}" srcOrd="0" destOrd="0" presId="urn:microsoft.com/office/officeart/2005/8/layout/hierarchy1"/>
    <dgm:cxn modelId="{955041C5-1B06-4BB8-8D5C-3A2CE5CA044E}" type="presParOf" srcId="{9E02BD8D-D084-4412-9712-9BFCF50B015F}" destId="{5924A987-8F65-49DB-8B37-7D8985C65E43}" srcOrd="0" destOrd="0" presId="urn:microsoft.com/office/officeart/2005/8/layout/hierarchy1"/>
    <dgm:cxn modelId="{767C63E0-4403-485C-9EC2-53E917E3430A}" type="presParOf" srcId="{5924A987-8F65-49DB-8B37-7D8985C65E43}" destId="{79BA7BF5-2453-4A43-A56A-DB652FDD62B7}" srcOrd="0" destOrd="0" presId="urn:microsoft.com/office/officeart/2005/8/layout/hierarchy1"/>
    <dgm:cxn modelId="{B6F08DA6-2F13-493D-B3BD-2836B1FC0EC8}" type="presParOf" srcId="{5924A987-8F65-49DB-8B37-7D8985C65E43}" destId="{052E0D28-5569-40F9-83CE-2397B6111B32}" srcOrd="1" destOrd="0" presId="urn:microsoft.com/office/officeart/2005/8/layout/hierarchy1"/>
    <dgm:cxn modelId="{A7C79469-3C9D-43BB-BACA-D62A5161E24C}" type="presParOf" srcId="{9E02BD8D-D084-4412-9712-9BFCF50B015F}" destId="{C53B6E47-7F48-4486-A8E0-6FDDD32005D3}" srcOrd="1" destOrd="0" presId="urn:microsoft.com/office/officeart/2005/8/layout/hierarchy1"/>
    <dgm:cxn modelId="{34DCC297-6BC9-4579-B421-CA5511DD31B5}" type="presParOf" srcId="{A4C73811-BF58-4B46-BC80-1A3D99D8E94B}" destId="{8AA0F795-9DE9-48AA-8052-AE39C1740FAE}" srcOrd="1" destOrd="0" presId="urn:microsoft.com/office/officeart/2005/8/layout/hierarchy1"/>
    <dgm:cxn modelId="{3BBFBB90-3BA8-4C7E-84DD-CEC32E477315}" type="presParOf" srcId="{8AA0F795-9DE9-48AA-8052-AE39C1740FAE}" destId="{1B026A75-5B81-4766-BF67-159F17C5303D}" srcOrd="0" destOrd="0" presId="urn:microsoft.com/office/officeart/2005/8/layout/hierarchy1"/>
    <dgm:cxn modelId="{88B57302-0D36-4D0D-AA56-818B4E30725B}" type="presParOf" srcId="{1B026A75-5B81-4766-BF67-159F17C5303D}" destId="{2B46BC78-1D3C-4DE5-93D5-DA14FF07B481}" srcOrd="0" destOrd="0" presId="urn:microsoft.com/office/officeart/2005/8/layout/hierarchy1"/>
    <dgm:cxn modelId="{3B722125-6746-47F7-8449-8F6F86075632}" type="presParOf" srcId="{1B026A75-5B81-4766-BF67-159F17C5303D}" destId="{2097B0C8-ECC3-4788-9A72-9CA5A78C4F21}" srcOrd="1" destOrd="0" presId="urn:microsoft.com/office/officeart/2005/8/layout/hierarchy1"/>
    <dgm:cxn modelId="{35F85A25-10EA-4C1C-8DF6-08CE574F4D73}" type="presParOf" srcId="{8AA0F795-9DE9-48AA-8052-AE39C1740FAE}" destId="{B4A4B730-59A4-4D01-8A57-DBFB9D35A834}" srcOrd="1" destOrd="0" presId="urn:microsoft.com/office/officeart/2005/8/layout/hierarchy1"/>
    <dgm:cxn modelId="{08342A5A-194F-4636-A59B-BD45035EA868}" type="presParOf" srcId="{A4C73811-BF58-4B46-BC80-1A3D99D8E94B}" destId="{BDA60BDD-45BB-4E8E-96B5-4A7A68200831}" srcOrd="2" destOrd="0" presId="urn:microsoft.com/office/officeart/2005/8/layout/hierarchy1"/>
    <dgm:cxn modelId="{B187AAE6-BC1F-413D-A2D5-CDEC9F287888}" type="presParOf" srcId="{BDA60BDD-45BB-4E8E-96B5-4A7A68200831}" destId="{40D57C47-E7E4-49E8-98C1-D5530480D750}" srcOrd="0" destOrd="0" presId="urn:microsoft.com/office/officeart/2005/8/layout/hierarchy1"/>
    <dgm:cxn modelId="{549300A7-1077-4452-9563-E39F2D3F1179}" type="presParOf" srcId="{40D57C47-E7E4-49E8-98C1-D5530480D750}" destId="{4EC819DB-CF9B-4132-AC0E-49E8A31E2AF0}" srcOrd="0" destOrd="0" presId="urn:microsoft.com/office/officeart/2005/8/layout/hierarchy1"/>
    <dgm:cxn modelId="{02B156E9-A46A-452C-9307-D4207C01254C}" type="presParOf" srcId="{40D57C47-E7E4-49E8-98C1-D5530480D750}" destId="{DFCC5B0C-0687-462F-9BF1-7693ED086060}" srcOrd="1" destOrd="0" presId="urn:microsoft.com/office/officeart/2005/8/layout/hierarchy1"/>
    <dgm:cxn modelId="{FB2D6138-1654-4D8A-B028-2E09046C267B}" type="presParOf" srcId="{BDA60BDD-45BB-4E8E-96B5-4A7A68200831}" destId="{31BF2B2E-7BE4-4DA7-8871-2F8232834F06}" srcOrd="1" destOrd="0" presId="urn:microsoft.com/office/officeart/2005/8/layout/hierarchy1"/>
    <dgm:cxn modelId="{4266148B-F732-4941-B48B-9B3803092E5A}" type="presParOf" srcId="{A4C73811-BF58-4B46-BC80-1A3D99D8E94B}" destId="{F54EFD65-1D3E-4585-9C3F-F81572F184FA}" srcOrd="3" destOrd="0" presId="urn:microsoft.com/office/officeart/2005/8/layout/hierarchy1"/>
    <dgm:cxn modelId="{450B2374-0DF5-4F0F-A897-6E5450767635}" type="presParOf" srcId="{F54EFD65-1D3E-4585-9C3F-F81572F184FA}" destId="{266F26F6-2A92-4CF4-A4BD-DCAD78113B8D}" srcOrd="0" destOrd="0" presId="urn:microsoft.com/office/officeart/2005/8/layout/hierarchy1"/>
    <dgm:cxn modelId="{1288DCE3-22FC-4863-B446-21EBE502FCF3}" type="presParOf" srcId="{266F26F6-2A92-4CF4-A4BD-DCAD78113B8D}" destId="{BE3465B7-2C79-4C0A-84FA-AC61B293731E}" srcOrd="0" destOrd="0" presId="urn:microsoft.com/office/officeart/2005/8/layout/hierarchy1"/>
    <dgm:cxn modelId="{331614EF-2ECD-4441-B172-0810CC9A7872}" type="presParOf" srcId="{266F26F6-2A92-4CF4-A4BD-DCAD78113B8D}" destId="{5D8829BB-5B8C-49C4-A6E8-2DE3D4E3714C}" srcOrd="1" destOrd="0" presId="urn:microsoft.com/office/officeart/2005/8/layout/hierarchy1"/>
    <dgm:cxn modelId="{475AB3C7-3532-4DC3-AF2F-77D5D9055647}" type="presParOf" srcId="{F54EFD65-1D3E-4585-9C3F-F81572F184FA}" destId="{42A0D8DC-EFDD-41F1-9D7B-3DEA4317D7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9E3CB1-BCC4-4DAF-8010-D383FEEAE15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172020-A36B-4C4B-A547-E04A66406BFC}">
      <dgm:prSet/>
      <dgm:spPr/>
      <dgm:t>
        <a:bodyPr/>
        <a:lstStyle/>
        <a:p>
          <a:r>
            <a:rPr lang="en-US"/>
            <a:t>Deal Size Insights</a:t>
          </a:r>
        </a:p>
      </dgm:t>
    </dgm:pt>
    <dgm:pt modelId="{73685E10-5EB2-4626-A197-C7546886596E}" type="parTrans" cxnId="{1C48554A-7943-4369-812F-9871882A727E}">
      <dgm:prSet/>
      <dgm:spPr/>
      <dgm:t>
        <a:bodyPr/>
        <a:lstStyle/>
        <a:p>
          <a:endParaRPr lang="en-US"/>
        </a:p>
      </dgm:t>
    </dgm:pt>
    <dgm:pt modelId="{E16BE0CB-1875-456A-B491-DCBD2F6CDF45}" type="sibTrans" cxnId="{1C48554A-7943-4369-812F-9871882A727E}">
      <dgm:prSet/>
      <dgm:spPr/>
      <dgm:t>
        <a:bodyPr/>
        <a:lstStyle/>
        <a:p>
          <a:endParaRPr lang="en-US"/>
        </a:p>
      </dgm:t>
    </dgm:pt>
    <dgm:pt modelId="{202D6166-534C-4D6B-A256-85C2484D71C6}">
      <dgm:prSet/>
      <dgm:spPr/>
      <dgm:t>
        <a:bodyPr/>
        <a:lstStyle/>
        <a:p>
          <a:r>
            <a:rPr lang="en-US"/>
            <a:t>Medium deal size has the highest overall contribution (≈ 60.68% average).</a:t>
          </a:r>
        </a:p>
      </dgm:t>
    </dgm:pt>
    <dgm:pt modelId="{0A3ED4AD-F73D-4604-A9D0-1BDC90AF57E0}" type="parTrans" cxnId="{57C47531-2319-40D8-B6AD-FD8154C5C3D8}">
      <dgm:prSet/>
      <dgm:spPr/>
      <dgm:t>
        <a:bodyPr/>
        <a:lstStyle/>
        <a:p>
          <a:endParaRPr lang="en-US"/>
        </a:p>
      </dgm:t>
    </dgm:pt>
    <dgm:pt modelId="{98D0033B-C41F-4323-ADE6-9DCDF107B87E}" type="sibTrans" cxnId="{57C47531-2319-40D8-B6AD-FD8154C5C3D8}">
      <dgm:prSet/>
      <dgm:spPr/>
      <dgm:t>
        <a:bodyPr/>
        <a:lstStyle/>
        <a:p>
          <a:endParaRPr lang="en-US"/>
        </a:p>
      </dgm:t>
    </dgm:pt>
    <dgm:pt modelId="{E5D0E136-4667-4CE3-8F86-D578E4C27DBA}">
      <dgm:prSet/>
      <dgm:spPr/>
      <dgm:t>
        <a:bodyPr/>
        <a:lstStyle/>
        <a:p>
          <a:r>
            <a:rPr lang="en-US"/>
            <a:t>Small deal size ranks second.</a:t>
          </a:r>
        </a:p>
      </dgm:t>
    </dgm:pt>
    <dgm:pt modelId="{7744219A-E374-4D51-804F-B68BD9E14339}" type="parTrans" cxnId="{06BD346D-C7E1-4923-9CB7-5346998ABCF8}">
      <dgm:prSet/>
      <dgm:spPr/>
      <dgm:t>
        <a:bodyPr/>
        <a:lstStyle/>
        <a:p>
          <a:endParaRPr lang="en-US"/>
        </a:p>
      </dgm:t>
    </dgm:pt>
    <dgm:pt modelId="{2F318EC7-F056-4333-91E8-57590AE2F9A3}" type="sibTrans" cxnId="{06BD346D-C7E1-4923-9CB7-5346998ABCF8}">
      <dgm:prSet/>
      <dgm:spPr/>
      <dgm:t>
        <a:bodyPr/>
        <a:lstStyle/>
        <a:p>
          <a:endParaRPr lang="en-US"/>
        </a:p>
      </dgm:t>
    </dgm:pt>
    <dgm:pt modelId="{46A98CAC-1FB9-4F99-8456-45633A47FEC0}">
      <dgm:prSet/>
      <dgm:spPr/>
      <dgm:t>
        <a:bodyPr/>
        <a:lstStyle/>
        <a:p>
          <a:r>
            <a:rPr lang="en-US"/>
            <a:t>Large deal size contributes the least.</a:t>
          </a:r>
        </a:p>
      </dgm:t>
    </dgm:pt>
    <dgm:pt modelId="{8978557D-A8AF-4E96-BE36-AA101FC302FE}" type="parTrans" cxnId="{702663CD-7BEB-4892-9E13-17A712189200}">
      <dgm:prSet/>
      <dgm:spPr/>
      <dgm:t>
        <a:bodyPr/>
        <a:lstStyle/>
        <a:p>
          <a:endParaRPr lang="en-US"/>
        </a:p>
      </dgm:t>
    </dgm:pt>
    <dgm:pt modelId="{B45FBE96-45CC-491A-80FE-BFF9D2DFE4AA}" type="sibTrans" cxnId="{702663CD-7BEB-4892-9E13-17A712189200}">
      <dgm:prSet/>
      <dgm:spPr/>
      <dgm:t>
        <a:bodyPr/>
        <a:lstStyle/>
        <a:p>
          <a:endParaRPr lang="en-US"/>
        </a:p>
      </dgm:t>
    </dgm:pt>
    <dgm:pt modelId="{2A45A36F-4529-4E8A-8A51-C8E1B624BC8A}">
      <dgm:prSet/>
      <dgm:spPr/>
      <dgm:t>
        <a:bodyPr/>
        <a:lstStyle/>
        <a:p>
          <a:r>
            <a:rPr lang="en-US" b="1"/>
            <a:t>Product Line Insights</a:t>
          </a:r>
          <a:endParaRPr lang="en-US"/>
        </a:p>
      </dgm:t>
    </dgm:pt>
    <dgm:pt modelId="{44D6F65E-7032-44A9-A777-F50E674DC69D}" type="parTrans" cxnId="{B7804316-4097-43AD-87FF-EA8626CB077F}">
      <dgm:prSet/>
      <dgm:spPr/>
      <dgm:t>
        <a:bodyPr/>
        <a:lstStyle/>
        <a:p>
          <a:endParaRPr lang="en-US"/>
        </a:p>
      </dgm:t>
    </dgm:pt>
    <dgm:pt modelId="{20865E13-60EA-45BD-8A88-D60C80F4E4CD}" type="sibTrans" cxnId="{B7804316-4097-43AD-87FF-EA8626CB077F}">
      <dgm:prSet/>
      <dgm:spPr/>
      <dgm:t>
        <a:bodyPr/>
        <a:lstStyle/>
        <a:p>
          <a:endParaRPr lang="en-US"/>
        </a:p>
      </dgm:t>
    </dgm:pt>
    <dgm:pt modelId="{2E225D56-B600-44A1-AEAD-E77FADAEC86C}">
      <dgm:prSet/>
      <dgm:spPr/>
      <dgm:t>
        <a:bodyPr/>
        <a:lstStyle/>
        <a:p>
          <a:r>
            <a:rPr lang="en-US"/>
            <a:t>Classic Cars lead overall with sales of ≈ $39,00,000.</a:t>
          </a:r>
        </a:p>
      </dgm:t>
    </dgm:pt>
    <dgm:pt modelId="{77A63B23-224D-46D7-801A-BF51860076D5}" type="parTrans" cxnId="{EE76A379-646D-4A1C-A669-0DA563D56BFB}">
      <dgm:prSet/>
      <dgm:spPr/>
      <dgm:t>
        <a:bodyPr/>
        <a:lstStyle/>
        <a:p>
          <a:endParaRPr lang="en-US"/>
        </a:p>
      </dgm:t>
    </dgm:pt>
    <dgm:pt modelId="{CE92BEA0-78DA-4C2A-A62C-DCD20190FEC7}" type="sibTrans" cxnId="{EE76A379-646D-4A1C-A669-0DA563D56BFB}">
      <dgm:prSet/>
      <dgm:spPr/>
      <dgm:t>
        <a:bodyPr/>
        <a:lstStyle/>
        <a:p>
          <a:endParaRPr lang="en-US"/>
        </a:p>
      </dgm:t>
    </dgm:pt>
    <dgm:pt modelId="{A537B5CC-BFC9-45DE-90F0-4784AA89949D}">
      <dgm:prSet/>
      <dgm:spPr/>
      <dgm:t>
        <a:bodyPr/>
        <a:lstStyle/>
        <a:p>
          <a:r>
            <a:rPr lang="en-US"/>
            <a:t>Vintage Cars are second with ≈ $19,00,000.</a:t>
          </a:r>
        </a:p>
      </dgm:t>
    </dgm:pt>
    <dgm:pt modelId="{CFD491D1-C3E4-48B2-A86C-21AF733EAD0F}" type="parTrans" cxnId="{E1F530DE-51F3-4DBF-A5C7-1A58C4132917}">
      <dgm:prSet/>
      <dgm:spPr/>
      <dgm:t>
        <a:bodyPr/>
        <a:lstStyle/>
        <a:p>
          <a:endParaRPr lang="en-US"/>
        </a:p>
      </dgm:t>
    </dgm:pt>
    <dgm:pt modelId="{EA5FEC6C-4B01-4A0A-8BD4-E107288DBEA5}" type="sibTrans" cxnId="{E1F530DE-51F3-4DBF-A5C7-1A58C4132917}">
      <dgm:prSet/>
      <dgm:spPr/>
      <dgm:t>
        <a:bodyPr/>
        <a:lstStyle/>
        <a:p>
          <a:endParaRPr lang="en-US"/>
        </a:p>
      </dgm:t>
    </dgm:pt>
    <dgm:pt modelId="{2A95FA00-25A6-4EC9-9E4E-23D2794AA32E}">
      <dgm:prSet/>
      <dgm:spPr/>
      <dgm:t>
        <a:bodyPr/>
        <a:lstStyle/>
        <a:p>
          <a:r>
            <a:rPr lang="en-US"/>
            <a:t>Motorcycles rank third with ≈ $11,66,000.</a:t>
          </a:r>
        </a:p>
      </dgm:t>
    </dgm:pt>
    <dgm:pt modelId="{26457744-6637-4FB8-BA5E-1CD5183CC308}" type="parTrans" cxnId="{FDFC9E28-BDC7-4D09-B6FD-7A0013C38AE3}">
      <dgm:prSet/>
      <dgm:spPr/>
      <dgm:t>
        <a:bodyPr/>
        <a:lstStyle/>
        <a:p>
          <a:endParaRPr lang="en-US"/>
        </a:p>
      </dgm:t>
    </dgm:pt>
    <dgm:pt modelId="{D175207C-BEFD-40BE-90B2-295FE5794971}" type="sibTrans" cxnId="{FDFC9E28-BDC7-4D09-B6FD-7A0013C38AE3}">
      <dgm:prSet/>
      <dgm:spPr/>
      <dgm:t>
        <a:bodyPr/>
        <a:lstStyle/>
        <a:p>
          <a:endParaRPr lang="en-US"/>
        </a:p>
      </dgm:t>
    </dgm:pt>
    <dgm:pt modelId="{941B6C06-B4E8-4F44-B303-2A2E54A6E9BF}">
      <dgm:prSet/>
      <dgm:spPr/>
      <dgm:t>
        <a:bodyPr/>
        <a:lstStyle/>
        <a:p>
          <a:r>
            <a:rPr lang="en-US"/>
            <a:t>This is followed by Trucks, Planes, and Ships in descending order of sales.</a:t>
          </a:r>
        </a:p>
      </dgm:t>
    </dgm:pt>
    <dgm:pt modelId="{0DB2FE7E-6B8E-47ED-9AC7-FCF57478CA5B}" type="parTrans" cxnId="{E72BFC80-270D-421B-8B27-EE5AFC9AEA2E}">
      <dgm:prSet/>
      <dgm:spPr/>
      <dgm:t>
        <a:bodyPr/>
        <a:lstStyle/>
        <a:p>
          <a:endParaRPr lang="en-US"/>
        </a:p>
      </dgm:t>
    </dgm:pt>
    <dgm:pt modelId="{E683EBAC-C060-44BF-B3EC-CFA8D13C9E45}" type="sibTrans" cxnId="{E72BFC80-270D-421B-8B27-EE5AFC9AEA2E}">
      <dgm:prSet/>
      <dgm:spPr/>
      <dgm:t>
        <a:bodyPr/>
        <a:lstStyle/>
        <a:p>
          <a:endParaRPr lang="en-US"/>
        </a:p>
      </dgm:t>
    </dgm:pt>
    <dgm:pt modelId="{8C0A3D2C-65B5-48F4-8677-F776A0B14BD3}" type="pres">
      <dgm:prSet presAssocID="{E79E3CB1-BCC4-4DAF-8010-D383FEEAE15D}" presName="vert0" presStyleCnt="0">
        <dgm:presLayoutVars>
          <dgm:dir/>
          <dgm:animOne val="branch"/>
          <dgm:animLvl val="lvl"/>
        </dgm:presLayoutVars>
      </dgm:prSet>
      <dgm:spPr/>
    </dgm:pt>
    <dgm:pt modelId="{7FDD9302-30B6-4056-BDA6-3E71311B1B75}" type="pres">
      <dgm:prSet presAssocID="{C2172020-A36B-4C4B-A547-E04A66406BFC}" presName="thickLine" presStyleLbl="alignNode1" presStyleIdx="0" presStyleCnt="9"/>
      <dgm:spPr/>
    </dgm:pt>
    <dgm:pt modelId="{80BBBF0B-A673-407F-A59F-4EB018C6D164}" type="pres">
      <dgm:prSet presAssocID="{C2172020-A36B-4C4B-A547-E04A66406BFC}" presName="horz1" presStyleCnt="0"/>
      <dgm:spPr/>
    </dgm:pt>
    <dgm:pt modelId="{619C5F1D-AB74-4CC4-AF55-8ED237E0397D}" type="pres">
      <dgm:prSet presAssocID="{C2172020-A36B-4C4B-A547-E04A66406BFC}" presName="tx1" presStyleLbl="revTx" presStyleIdx="0" presStyleCnt="9"/>
      <dgm:spPr/>
    </dgm:pt>
    <dgm:pt modelId="{74BA73B0-402C-4A30-853C-460E1FFC4762}" type="pres">
      <dgm:prSet presAssocID="{C2172020-A36B-4C4B-A547-E04A66406BFC}" presName="vert1" presStyleCnt="0"/>
      <dgm:spPr/>
    </dgm:pt>
    <dgm:pt modelId="{322752CE-D0DF-4E41-AF33-09D57F605609}" type="pres">
      <dgm:prSet presAssocID="{202D6166-534C-4D6B-A256-85C2484D71C6}" presName="thickLine" presStyleLbl="alignNode1" presStyleIdx="1" presStyleCnt="9"/>
      <dgm:spPr/>
    </dgm:pt>
    <dgm:pt modelId="{ADA46747-5F5F-4746-A5FF-BF340DA10F0B}" type="pres">
      <dgm:prSet presAssocID="{202D6166-534C-4D6B-A256-85C2484D71C6}" presName="horz1" presStyleCnt="0"/>
      <dgm:spPr/>
    </dgm:pt>
    <dgm:pt modelId="{38BD51E2-863E-4580-9B30-1437B76D8E5E}" type="pres">
      <dgm:prSet presAssocID="{202D6166-534C-4D6B-A256-85C2484D71C6}" presName="tx1" presStyleLbl="revTx" presStyleIdx="1" presStyleCnt="9"/>
      <dgm:spPr/>
    </dgm:pt>
    <dgm:pt modelId="{A2EB2CAD-C965-4EE7-B930-33B60420D599}" type="pres">
      <dgm:prSet presAssocID="{202D6166-534C-4D6B-A256-85C2484D71C6}" presName="vert1" presStyleCnt="0"/>
      <dgm:spPr/>
    </dgm:pt>
    <dgm:pt modelId="{B776056B-6129-473A-A350-3A72FB2CB105}" type="pres">
      <dgm:prSet presAssocID="{E5D0E136-4667-4CE3-8F86-D578E4C27DBA}" presName="thickLine" presStyleLbl="alignNode1" presStyleIdx="2" presStyleCnt="9"/>
      <dgm:spPr/>
    </dgm:pt>
    <dgm:pt modelId="{06AAF00F-0897-4469-B468-1451E47FFF74}" type="pres">
      <dgm:prSet presAssocID="{E5D0E136-4667-4CE3-8F86-D578E4C27DBA}" presName="horz1" presStyleCnt="0"/>
      <dgm:spPr/>
    </dgm:pt>
    <dgm:pt modelId="{31601706-4DE5-4972-BF2A-08323F0B7B13}" type="pres">
      <dgm:prSet presAssocID="{E5D0E136-4667-4CE3-8F86-D578E4C27DBA}" presName="tx1" presStyleLbl="revTx" presStyleIdx="2" presStyleCnt="9"/>
      <dgm:spPr/>
    </dgm:pt>
    <dgm:pt modelId="{061362BD-28E8-4994-BCCB-D0C21B73F9DE}" type="pres">
      <dgm:prSet presAssocID="{E5D0E136-4667-4CE3-8F86-D578E4C27DBA}" presName="vert1" presStyleCnt="0"/>
      <dgm:spPr/>
    </dgm:pt>
    <dgm:pt modelId="{94373B23-D57E-4241-8D70-DE6417D1B597}" type="pres">
      <dgm:prSet presAssocID="{46A98CAC-1FB9-4F99-8456-45633A47FEC0}" presName="thickLine" presStyleLbl="alignNode1" presStyleIdx="3" presStyleCnt="9"/>
      <dgm:spPr/>
    </dgm:pt>
    <dgm:pt modelId="{74646144-EE24-4789-B0BC-D4E6D9D32F51}" type="pres">
      <dgm:prSet presAssocID="{46A98CAC-1FB9-4F99-8456-45633A47FEC0}" presName="horz1" presStyleCnt="0"/>
      <dgm:spPr/>
    </dgm:pt>
    <dgm:pt modelId="{26E55598-D9F0-4A9C-96A8-E6B49FEC2F45}" type="pres">
      <dgm:prSet presAssocID="{46A98CAC-1FB9-4F99-8456-45633A47FEC0}" presName="tx1" presStyleLbl="revTx" presStyleIdx="3" presStyleCnt="9"/>
      <dgm:spPr/>
    </dgm:pt>
    <dgm:pt modelId="{120127DF-1C72-4EE7-BCBE-612DD49A7E81}" type="pres">
      <dgm:prSet presAssocID="{46A98CAC-1FB9-4F99-8456-45633A47FEC0}" presName="vert1" presStyleCnt="0"/>
      <dgm:spPr/>
    </dgm:pt>
    <dgm:pt modelId="{AE40E63B-7567-4EC3-A5F8-117969066F43}" type="pres">
      <dgm:prSet presAssocID="{2A45A36F-4529-4E8A-8A51-C8E1B624BC8A}" presName="thickLine" presStyleLbl="alignNode1" presStyleIdx="4" presStyleCnt="9"/>
      <dgm:spPr/>
    </dgm:pt>
    <dgm:pt modelId="{313B129C-71E7-42A7-9E08-C22D369DEF12}" type="pres">
      <dgm:prSet presAssocID="{2A45A36F-4529-4E8A-8A51-C8E1B624BC8A}" presName="horz1" presStyleCnt="0"/>
      <dgm:spPr/>
    </dgm:pt>
    <dgm:pt modelId="{E6CF347C-9EED-48CF-8C51-3CA63EC54784}" type="pres">
      <dgm:prSet presAssocID="{2A45A36F-4529-4E8A-8A51-C8E1B624BC8A}" presName="tx1" presStyleLbl="revTx" presStyleIdx="4" presStyleCnt="9"/>
      <dgm:spPr/>
    </dgm:pt>
    <dgm:pt modelId="{544F7B5F-8946-4141-BB0E-F332DCFE630E}" type="pres">
      <dgm:prSet presAssocID="{2A45A36F-4529-4E8A-8A51-C8E1B624BC8A}" presName="vert1" presStyleCnt="0"/>
      <dgm:spPr/>
    </dgm:pt>
    <dgm:pt modelId="{2B397FCA-2BC9-4727-A8B7-D7A6C400CC6F}" type="pres">
      <dgm:prSet presAssocID="{2E225D56-B600-44A1-AEAD-E77FADAEC86C}" presName="thickLine" presStyleLbl="alignNode1" presStyleIdx="5" presStyleCnt="9"/>
      <dgm:spPr/>
    </dgm:pt>
    <dgm:pt modelId="{80679543-B3EA-4E13-A1C5-55D0BFC2CF73}" type="pres">
      <dgm:prSet presAssocID="{2E225D56-B600-44A1-AEAD-E77FADAEC86C}" presName="horz1" presStyleCnt="0"/>
      <dgm:spPr/>
    </dgm:pt>
    <dgm:pt modelId="{ED34E928-AC2B-4044-96BA-D3F61EE018F1}" type="pres">
      <dgm:prSet presAssocID="{2E225D56-B600-44A1-AEAD-E77FADAEC86C}" presName="tx1" presStyleLbl="revTx" presStyleIdx="5" presStyleCnt="9"/>
      <dgm:spPr/>
    </dgm:pt>
    <dgm:pt modelId="{1BF2EE12-CF1A-49CE-82EE-118F277FAD02}" type="pres">
      <dgm:prSet presAssocID="{2E225D56-B600-44A1-AEAD-E77FADAEC86C}" presName="vert1" presStyleCnt="0"/>
      <dgm:spPr/>
    </dgm:pt>
    <dgm:pt modelId="{AFCABFF6-FB10-49B7-995C-AD10F707E0EB}" type="pres">
      <dgm:prSet presAssocID="{A537B5CC-BFC9-45DE-90F0-4784AA89949D}" presName="thickLine" presStyleLbl="alignNode1" presStyleIdx="6" presStyleCnt="9"/>
      <dgm:spPr/>
    </dgm:pt>
    <dgm:pt modelId="{48F577C2-3C49-4D30-8E41-8A7826907644}" type="pres">
      <dgm:prSet presAssocID="{A537B5CC-BFC9-45DE-90F0-4784AA89949D}" presName="horz1" presStyleCnt="0"/>
      <dgm:spPr/>
    </dgm:pt>
    <dgm:pt modelId="{D825DE0B-C321-44C0-9429-E7B0185BCCA7}" type="pres">
      <dgm:prSet presAssocID="{A537B5CC-BFC9-45DE-90F0-4784AA89949D}" presName="tx1" presStyleLbl="revTx" presStyleIdx="6" presStyleCnt="9"/>
      <dgm:spPr/>
    </dgm:pt>
    <dgm:pt modelId="{E96D9493-C6E5-49A4-8CA2-EDB907DFC2D8}" type="pres">
      <dgm:prSet presAssocID="{A537B5CC-BFC9-45DE-90F0-4784AA89949D}" presName="vert1" presStyleCnt="0"/>
      <dgm:spPr/>
    </dgm:pt>
    <dgm:pt modelId="{C501369A-EC7F-4257-B8C5-BE4179D422BA}" type="pres">
      <dgm:prSet presAssocID="{2A95FA00-25A6-4EC9-9E4E-23D2794AA32E}" presName="thickLine" presStyleLbl="alignNode1" presStyleIdx="7" presStyleCnt="9"/>
      <dgm:spPr/>
    </dgm:pt>
    <dgm:pt modelId="{51D5469B-DB05-4397-B68B-06D528216428}" type="pres">
      <dgm:prSet presAssocID="{2A95FA00-25A6-4EC9-9E4E-23D2794AA32E}" presName="horz1" presStyleCnt="0"/>
      <dgm:spPr/>
    </dgm:pt>
    <dgm:pt modelId="{066DF2C5-40F1-4DC9-B9AA-03E2F8A22CBD}" type="pres">
      <dgm:prSet presAssocID="{2A95FA00-25A6-4EC9-9E4E-23D2794AA32E}" presName="tx1" presStyleLbl="revTx" presStyleIdx="7" presStyleCnt="9"/>
      <dgm:spPr/>
    </dgm:pt>
    <dgm:pt modelId="{AE5089FA-6A34-4CBC-A5F4-EF075D01DD68}" type="pres">
      <dgm:prSet presAssocID="{2A95FA00-25A6-4EC9-9E4E-23D2794AA32E}" presName="vert1" presStyleCnt="0"/>
      <dgm:spPr/>
    </dgm:pt>
    <dgm:pt modelId="{B05843CF-5D9B-49D2-B642-3B12500F0FC4}" type="pres">
      <dgm:prSet presAssocID="{941B6C06-B4E8-4F44-B303-2A2E54A6E9BF}" presName="thickLine" presStyleLbl="alignNode1" presStyleIdx="8" presStyleCnt="9"/>
      <dgm:spPr/>
    </dgm:pt>
    <dgm:pt modelId="{8FB2429C-6202-4822-B18F-5FBBF0CCE9D7}" type="pres">
      <dgm:prSet presAssocID="{941B6C06-B4E8-4F44-B303-2A2E54A6E9BF}" presName="horz1" presStyleCnt="0"/>
      <dgm:spPr/>
    </dgm:pt>
    <dgm:pt modelId="{EC209094-1D4B-44EE-B73F-DA08BB448037}" type="pres">
      <dgm:prSet presAssocID="{941B6C06-B4E8-4F44-B303-2A2E54A6E9BF}" presName="tx1" presStyleLbl="revTx" presStyleIdx="8" presStyleCnt="9"/>
      <dgm:spPr/>
    </dgm:pt>
    <dgm:pt modelId="{6492177A-1A19-4B73-BC7F-2AA1530CFA5E}" type="pres">
      <dgm:prSet presAssocID="{941B6C06-B4E8-4F44-B303-2A2E54A6E9BF}" presName="vert1" presStyleCnt="0"/>
      <dgm:spPr/>
    </dgm:pt>
  </dgm:ptLst>
  <dgm:cxnLst>
    <dgm:cxn modelId="{0B85950B-90C7-48F2-83D4-B0AA3273E511}" type="presOf" srcId="{2A95FA00-25A6-4EC9-9E4E-23D2794AA32E}" destId="{066DF2C5-40F1-4DC9-B9AA-03E2F8A22CBD}" srcOrd="0" destOrd="0" presId="urn:microsoft.com/office/officeart/2008/layout/LinedList"/>
    <dgm:cxn modelId="{B7804316-4097-43AD-87FF-EA8626CB077F}" srcId="{E79E3CB1-BCC4-4DAF-8010-D383FEEAE15D}" destId="{2A45A36F-4529-4E8A-8A51-C8E1B624BC8A}" srcOrd="4" destOrd="0" parTransId="{44D6F65E-7032-44A9-A777-F50E674DC69D}" sibTransId="{20865E13-60EA-45BD-8A88-D60C80F4E4CD}"/>
    <dgm:cxn modelId="{704D7F1E-5AD2-4F2F-90B5-AD3B4C4385C2}" type="presOf" srcId="{46A98CAC-1FB9-4F99-8456-45633A47FEC0}" destId="{26E55598-D9F0-4A9C-96A8-E6B49FEC2F45}" srcOrd="0" destOrd="0" presId="urn:microsoft.com/office/officeart/2008/layout/LinedList"/>
    <dgm:cxn modelId="{BA442526-8788-4197-9CD1-5EDDDD1E6151}" type="presOf" srcId="{2A45A36F-4529-4E8A-8A51-C8E1B624BC8A}" destId="{E6CF347C-9EED-48CF-8C51-3CA63EC54784}" srcOrd="0" destOrd="0" presId="urn:microsoft.com/office/officeart/2008/layout/LinedList"/>
    <dgm:cxn modelId="{FDFC9E28-BDC7-4D09-B6FD-7A0013C38AE3}" srcId="{E79E3CB1-BCC4-4DAF-8010-D383FEEAE15D}" destId="{2A95FA00-25A6-4EC9-9E4E-23D2794AA32E}" srcOrd="7" destOrd="0" parTransId="{26457744-6637-4FB8-BA5E-1CD5183CC308}" sibTransId="{D175207C-BEFD-40BE-90B2-295FE5794971}"/>
    <dgm:cxn modelId="{57C47531-2319-40D8-B6AD-FD8154C5C3D8}" srcId="{E79E3CB1-BCC4-4DAF-8010-D383FEEAE15D}" destId="{202D6166-534C-4D6B-A256-85C2484D71C6}" srcOrd="1" destOrd="0" parTransId="{0A3ED4AD-F73D-4604-A9D0-1BDC90AF57E0}" sibTransId="{98D0033B-C41F-4323-ADE6-9DCDF107B87E}"/>
    <dgm:cxn modelId="{6D392146-29C5-4F0E-B74E-EA8D63D34D92}" type="presOf" srcId="{2E225D56-B600-44A1-AEAD-E77FADAEC86C}" destId="{ED34E928-AC2B-4044-96BA-D3F61EE018F1}" srcOrd="0" destOrd="0" presId="urn:microsoft.com/office/officeart/2008/layout/LinedList"/>
    <dgm:cxn modelId="{1C48554A-7943-4369-812F-9871882A727E}" srcId="{E79E3CB1-BCC4-4DAF-8010-D383FEEAE15D}" destId="{C2172020-A36B-4C4B-A547-E04A66406BFC}" srcOrd="0" destOrd="0" parTransId="{73685E10-5EB2-4626-A197-C7546886596E}" sibTransId="{E16BE0CB-1875-456A-B491-DCBD2F6CDF45}"/>
    <dgm:cxn modelId="{06BD346D-C7E1-4923-9CB7-5346998ABCF8}" srcId="{E79E3CB1-BCC4-4DAF-8010-D383FEEAE15D}" destId="{E5D0E136-4667-4CE3-8F86-D578E4C27DBA}" srcOrd="2" destOrd="0" parTransId="{7744219A-E374-4D51-804F-B68BD9E14339}" sibTransId="{2F318EC7-F056-4333-91E8-57590AE2F9A3}"/>
    <dgm:cxn modelId="{E2BF9052-906B-4D51-8014-F6EC62830538}" type="presOf" srcId="{A537B5CC-BFC9-45DE-90F0-4784AA89949D}" destId="{D825DE0B-C321-44C0-9429-E7B0185BCCA7}" srcOrd="0" destOrd="0" presId="urn:microsoft.com/office/officeart/2008/layout/LinedList"/>
    <dgm:cxn modelId="{EE76A379-646D-4A1C-A669-0DA563D56BFB}" srcId="{E79E3CB1-BCC4-4DAF-8010-D383FEEAE15D}" destId="{2E225D56-B600-44A1-AEAD-E77FADAEC86C}" srcOrd="5" destOrd="0" parTransId="{77A63B23-224D-46D7-801A-BF51860076D5}" sibTransId="{CE92BEA0-78DA-4C2A-A62C-DCD20190FEC7}"/>
    <dgm:cxn modelId="{61B6C87E-5593-484F-B8D4-509A1F60AF95}" type="presOf" srcId="{E79E3CB1-BCC4-4DAF-8010-D383FEEAE15D}" destId="{8C0A3D2C-65B5-48F4-8677-F776A0B14BD3}" srcOrd="0" destOrd="0" presId="urn:microsoft.com/office/officeart/2008/layout/LinedList"/>
    <dgm:cxn modelId="{E72BFC80-270D-421B-8B27-EE5AFC9AEA2E}" srcId="{E79E3CB1-BCC4-4DAF-8010-D383FEEAE15D}" destId="{941B6C06-B4E8-4F44-B303-2A2E54A6E9BF}" srcOrd="8" destOrd="0" parTransId="{0DB2FE7E-6B8E-47ED-9AC7-FCF57478CA5B}" sibTransId="{E683EBAC-C060-44BF-B3EC-CFA8D13C9E45}"/>
    <dgm:cxn modelId="{2A57E3A5-1DC9-459E-ACBB-C70448D3AA41}" type="presOf" srcId="{941B6C06-B4E8-4F44-B303-2A2E54A6E9BF}" destId="{EC209094-1D4B-44EE-B73F-DA08BB448037}" srcOrd="0" destOrd="0" presId="urn:microsoft.com/office/officeart/2008/layout/LinedList"/>
    <dgm:cxn modelId="{EAE1BEC9-9EAA-4954-9DDB-1B3CCB68C3AC}" type="presOf" srcId="{202D6166-534C-4D6B-A256-85C2484D71C6}" destId="{38BD51E2-863E-4580-9B30-1437B76D8E5E}" srcOrd="0" destOrd="0" presId="urn:microsoft.com/office/officeart/2008/layout/LinedList"/>
    <dgm:cxn modelId="{702663CD-7BEB-4892-9E13-17A712189200}" srcId="{E79E3CB1-BCC4-4DAF-8010-D383FEEAE15D}" destId="{46A98CAC-1FB9-4F99-8456-45633A47FEC0}" srcOrd="3" destOrd="0" parTransId="{8978557D-A8AF-4E96-BE36-AA101FC302FE}" sibTransId="{B45FBE96-45CC-491A-80FE-BFF9D2DFE4AA}"/>
    <dgm:cxn modelId="{69228FDC-340D-4BEE-B573-37809DBEFD03}" type="presOf" srcId="{E5D0E136-4667-4CE3-8F86-D578E4C27DBA}" destId="{31601706-4DE5-4972-BF2A-08323F0B7B13}" srcOrd="0" destOrd="0" presId="urn:microsoft.com/office/officeart/2008/layout/LinedList"/>
    <dgm:cxn modelId="{E1F530DE-51F3-4DBF-A5C7-1A58C4132917}" srcId="{E79E3CB1-BCC4-4DAF-8010-D383FEEAE15D}" destId="{A537B5CC-BFC9-45DE-90F0-4784AA89949D}" srcOrd="6" destOrd="0" parTransId="{CFD491D1-C3E4-48B2-A86C-21AF733EAD0F}" sibTransId="{EA5FEC6C-4B01-4A0A-8BD4-E107288DBEA5}"/>
    <dgm:cxn modelId="{B52BFCE3-5470-434E-A3CE-003DC0AFED4C}" type="presOf" srcId="{C2172020-A36B-4C4B-A547-E04A66406BFC}" destId="{619C5F1D-AB74-4CC4-AF55-8ED237E0397D}" srcOrd="0" destOrd="0" presId="urn:microsoft.com/office/officeart/2008/layout/LinedList"/>
    <dgm:cxn modelId="{EFB9EC25-CD22-48B9-A8C0-28D270505F57}" type="presParOf" srcId="{8C0A3D2C-65B5-48F4-8677-F776A0B14BD3}" destId="{7FDD9302-30B6-4056-BDA6-3E71311B1B75}" srcOrd="0" destOrd="0" presId="urn:microsoft.com/office/officeart/2008/layout/LinedList"/>
    <dgm:cxn modelId="{2E2BF603-29B2-49A5-8654-EA6C4BE21241}" type="presParOf" srcId="{8C0A3D2C-65B5-48F4-8677-F776A0B14BD3}" destId="{80BBBF0B-A673-407F-A59F-4EB018C6D164}" srcOrd="1" destOrd="0" presId="urn:microsoft.com/office/officeart/2008/layout/LinedList"/>
    <dgm:cxn modelId="{13AC72B7-6327-4307-9105-67A7416A80E7}" type="presParOf" srcId="{80BBBF0B-A673-407F-A59F-4EB018C6D164}" destId="{619C5F1D-AB74-4CC4-AF55-8ED237E0397D}" srcOrd="0" destOrd="0" presId="urn:microsoft.com/office/officeart/2008/layout/LinedList"/>
    <dgm:cxn modelId="{E43C505A-58CD-4278-A7B2-4A6AC278373C}" type="presParOf" srcId="{80BBBF0B-A673-407F-A59F-4EB018C6D164}" destId="{74BA73B0-402C-4A30-853C-460E1FFC4762}" srcOrd="1" destOrd="0" presId="urn:microsoft.com/office/officeart/2008/layout/LinedList"/>
    <dgm:cxn modelId="{106E2B26-0B11-4150-AAAC-0A9D171BBF2C}" type="presParOf" srcId="{8C0A3D2C-65B5-48F4-8677-F776A0B14BD3}" destId="{322752CE-D0DF-4E41-AF33-09D57F605609}" srcOrd="2" destOrd="0" presId="urn:microsoft.com/office/officeart/2008/layout/LinedList"/>
    <dgm:cxn modelId="{0DC89231-74BE-4CCC-A1D7-ED539A6C4A09}" type="presParOf" srcId="{8C0A3D2C-65B5-48F4-8677-F776A0B14BD3}" destId="{ADA46747-5F5F-4746-A5FF-BF340DA10F0B}" srcOrd="3" destOrd="0" presId="urn:microsoft.com/office/officeart/2008/layout/LinedList"/>
    <dgm:cxn modelId="{64B16870-36A0-41D2-AF6B-E43222F6A581}" type="presParOf" srcId="{ADA46747-5F5F-4746-A5FF-BF340DA10F0B}" destId="{38BD51E2-863E-4580-9B30-1437B76D8E5E}" srcOrd="0" destOrd="0" presId="urn:microsoft.com/office/officeart/2008/layout/LinedList"/>
    <dgm:cxn modelId="{48293536-15FE-4A1F-8A32-4C43489B08BE}" type="presParOf" srcId="{ADA46747-5F5F-4746-A5FF-BF340DA10F0B}" destId="{A2EB2CAD-C965-4EE7-B930-33B60420D599}" srcOrd="1" destOrd="0" presId="urn:microsoft.com/office/officeart/2008/layout/LinedList"/>
    <dgm:cxn modelId="{2646B63F-42E0-45D7-A5CB-9D8581F2ECBB}" type="presParOf" srcId="{8C0A3D2C-65B5-48F4-8677-F776A0B14BD3}" destId="{B776056B-6129-473A-A350-3A72FB2CB105}" srcOrd="4" destOrd="0" presId="urn:microsoft.com/office/officeart/2008/layout/LinedList"/>
    <dgm:cxn modelId="{5F9403A2-A1B9-4B65-9855-64BC5855570A}" type="presParOf" srcId="{8C0A3D2C-65B5-48F4-8677-F776A0B14BD3}" destId="{06AAF00F-0897-4469-B468-1451E47FFF74}" srcOrd="5" destOrd="0" presId="urn:microsoft.com/office/officeart/2008/layout/LinedList"/>
    <dgm:cxn modelId="{35896754-9EBA-4C98-A92D-6F40907947E7}" type="presParOf" srcId="{06AAF00F-0897-4469-B468-1451E47FFF74}" destId="{31601706-4DE5-4972-BF2A-08323F0B7B13}" srcOrd="0" destOrd="0" presId="urn:microsoft.com/office/officeart/2008/layout/LinedList"/>
    <dgm:cxn modelId="{219F10BC-E2CD-4A1E-866C-FADC8592B9DB}" type="presParOf" srcId="{06AAF00F-0897-4469-B468-1451E47FFF74}" destId="{061362BD-28E8-4994-BCCB-D0C21B73F9DE}" srcOrd="1" destOrd="0" presId="urn:microsoft.com/office/officeart/2008/layout/LinedList"/>
    <dgm:cxn modelId="{79F14DBE-FA10-41BD-A29D-AFBAADDD35C1}" type="presParOf" srcId="{8C0A3D2C-65B5-48F4-8677-F776A0B14BD3}" destId="{94373B23-D57E-4241-8D70-DE6417D1B597}" srcOrd="6" destOrd="0" presId="urn:microsoft.com/office/officeart/2008/layout/LinedList"/>
    <dgm:cxn modelId="{2A986D57-4138-4882-B1B7-44670A924B71}" type="presParOf" srcId="{8C0A3D2C-65B5-48F4-8677-F776A0B14BD3}" destId="{74646144-EE24-4789-B0BC-D4E6D9D32F51}" srcOrd="7" destOrd="0" presId="urn:microsoft.com/office/officeart/2008/layout/LinedList"/>
    <dgm:cxn modelId="{F1567ED2-7771-4225-B00A-D35A21A39B4A}" type="presParOf" srcId="{74646144-EE24-4789-B0BC-D4E6D9D32F51}" destId="{26E55598-D9F0-4A9C-96A8-E6B49FEC2F45}" srcOrd="0" destOrd="0" presId="urn:microsoft.com/office/officeart/2008/layout/LinedList"/>
    <dgm:cxn modelId="{C623D847-5D89-48AB-8CD5-F73796AD19F9}" type="presParOf" srcId="{74646144-EE24-4789-B0BC-D4E6D9D32F51}" destId="{120127DF-1C72-4EE7-BCBE-612DD49A7E81}" srcOrd="1" destOrd="0" presId="urn:microsoft.com/office/officeart/2008/layout/LinedList"/>
    <dgm:cxn modelId="{0C780CF1-337F-4D2D-A853-E6A440D71A27}" type="presParOf" srcId="{8C0A3D2C-65B5-48F4-8677-F776A0B14BD3}" destId="{AE40E63B-7567-4EC3-A5F8-117969066F43}" srcOrd="8" destOrd="0" presId="urn:microsoft.com/office/officeart/2008/layout/LinedList"/>
    <dgm:cxn modelId="{421526C2-E759-4E0D-9C94-6D4CF2B77B1F}" type="presParOf" srcId="{8C0A3D2C-65B5-48F4-8677-F776A0B14BD3}" destId="{313B129C-71E7-42A7-9E08-C22D369DEF12}" srcOrd="9" destOrd="0" presId="urn:microsoft.com/office/officeart/2008/layout/LinedList"/>
    <dgm:cxn modelId="{4A182B09-8E08-404B-A60E-D90110F1C54F}" type="presParOf" srcId="{313B129C-71E7-42A7-9E08-C22D369DEF12}" destId="{E6CF347C-9EED-48CF-8C51-3CA63EC54784}" srcOrd="0" destOrd="0" presId="urn:microsoft.com/office/officeart/2008/layout/LinedList"/>
    <dgm:cxn modelId="{4EDF5664-99BE-4D3D-B145-6376051F47CC}" type="presParOf" srcId="{313B129C-71E7-42A7-9E08-C22D369DEF12}" destId="{544F7B5F-8946-4141-BB0E-F332DCFE630E}" srcOrd="1" destOrd="0" presId="urn:microsoft.com/office/officeart/2008/layout/LinedList"/>
    <dgm:cxn modelId="{9C628FC1-8379-4E3C-AD04-6B45530B1491}" type="presParOf" srcId="{8C0A3D2C-65B5-48F4-8677-F776A0B14BD3}" destId="{2B397FCA-2BC9-4727-A8B7-D7A6C400CC6F}" srcOrd="10" destOrd="0" presId="urn:microsoft.com/office/officeart/2008/layout/LinedList"/>
    <dgm:cxn modelId="{E1C1931D-AD3A-4383-8F17-25E68C4ADCC1}" type="presParOf" srcId="{8C0A3D2C-65B5-48F4-8677-F776A0B14BD3}" destId="{80679543-B3EA-4E13-A1C5-55D0BFC2CF73}" srcOrd="11" destOrd="0" presId="urn:microsoft.com/office/officeart/2008/layout/LinedList"/>
    <dgm:cxn modelId="{732AF72E-0955-40EB-BB41-E23E43F5CE54}" type="presParOf" srcId="{80679543-B3EA-4E13-A1C5-55D0BFC2CF73}" destId="{ED34E928-AC2B-4044-96BA-D3F61EE018F1}" srcOrd="0" destOrd="0" presId="urn:microsoft.com/office/officeart/2008/layout/LinedList"/>
    <dgm:cxn modelId="{43ECDBFA-D202-42A6-AECA-8AE3D9C074FB}" type="presParOf" srcId="{80679543-B3EA-4E13-A1C5-55D0BFC2CF73}" destId="{1BF2EE12-CF1A-49CE-82EE-118F277FAD02}" srcOrd="1" destOrd="0" presId="urn:microsoft.com/office/officeart/2008/layout/LinedList"/>
    <dgm:cxn modelId="{AA15EC34-1B6C-4237-A729-918ACF7C4CB8}" type="presParOf" srcId="{8C0A3D2C-65B5-48F4-8677-F776A0B14BD3}" destId="{AFCABFF6-FB10-49B7-995C-AD10F707E0EB}" srcOrd="12" destOrd="0" presId="urn:microsoft.com/office/officeart/2008/layout/LinedList"/>
    <dgm:cxn modelId="{32FA267F-3673-4D30-B753-E491E5673236}" type="presParOf" srcId="{8C0A3D2C-65B5-48F4-8677-F776A0B14BD3}" destId="{48F577C2-3C49-4D30-8E41-8A7826907644}" srcOrd="13" destOrd="0" presId="urn:microsoft.com/office/officeart/2008/layout/LinedList"/>
    <dgm:cxn modelId="{EFEB6A37-ECA4-4F02-8172-9383576BF5DB}" type="presParOf" srcId="{48F577C2-3C49-4D30-8E41-8A7826907644}" destId="{D825DE0B-C321-44C0-9429-E7B0185BCCA7}" srcOrd="0" destOrd="0" presId="urn:microsoft.com/office/officeart/2008/layout/LinedList"/>
    <dgm:cxn modelId="{6436F463-6C9E-4782-8BF7-36C56C11F4A7}" type="presParOf" srcId="{48F577C2-3C49-4D30-8E41-8A7826907644}" destId="{E96D9493-C6E5-49A4-8CA2-EDB907DFC2D8}" srcOrd="1" destOrd="0" presId="urn:microsoft.com/office/officeart/2008/layout/LinedList"/>
    <dgm:cxn modelId="{F1AB63D7-AB29-42C1-A4CC-9B578FCA4A8B}" type="presParOf" srcId="{8C0A3D2C-65B5-48F4-8677-F776A0B14BD3}" destId="{C501369A-EC7F-4257-B8C5-BE4179D422BA}" srcOrd="14" destOrd="0" presId="urn:microsoft.com/office/officeart/2008/layout/LinedList"/>
    <dgm:cxn modelId="{A681C21D-B7F8-4419-B539-794ABA81C8D6}" type="presParOf" srcId="{8C0A3D2C-65B5-48F4-8677-F776A0B14BD3}" destId="{51D5469B-DB05-4397-B68B-06D528216428}" srcOrd="15" destOrd="0" presId="urn:microsoft.com/office/officeart/2008/layout/LinedList"/>
    <dgm:cxn modelId="{F75C6F19-9DF4-41BE-BC16-414566335ABA}" type="presParOf" srcId="{51D5469B-DB05-4397-B68B-06D528216428}" destId="{066DF2C5-40F1-4DC9-B9AA-03E2F8A22CBD}" srcOrd="0" destOrd="0" presId="urn:microsoft.com/office/officeart/2008/layout/LinedList"/>
    <dgm:cxn modelId="{B4399B55-0221-40E5-97AF-968F55CB90B0}" type="presParOf" srcId="{51D5469B-DB05-4397-B68B-06D528216428}" destId="{AE5089FA-6A34-4CBC-A5F4-EF075D01DD68}" srcOrd="1" destOrd="0" presId="urn:microsoft.com/office/officeart/2008/layout/LinedList"/>
    <dgm:cxn modelId="{0798DBA0-B677-44D6-AE59-89452A6F2FA0}" type="presParOf" srcId="{8C0A3D2C-65B5-48F4-8677-F776A0B14BD3}" destId="{B05843CF-5D9B-49D2-B642-3B12500F0FC4}" srcOrd="16" destOrd="0" presId="urn:microsoft.com/office/officeart/2008/layout/LinedList"/>
    <dgm:cxn modelId="{92C8901A-B997-4131-9BCF-DC66DFD46217}" type="presParOf" srcId="{8C0A3D2C-65B5-48F4-8677-F776A0B14BD3}" destId="{8FB2429C-6202-4822-B18F-5FBBF0CCE9D7}" srcOrd="17" destOrd="0" presId="urn:microsoft.com/office/officeart/2008/layout/LinedList"/>
    <dgm:cxn modelId="{14B44212-4F46-4FD4-A79D-36675A780547}" type="presParOf" srcId="{8FB2429C-6202-4822-B18F-5FBBF0CCE9D7}" destId="{EC209094-1D4B-44EE-B73F-DA08BB448037}" srcOrd="0" destOrd="0" presId="urn:microsoft.com/office/officeart/2008/layout/LinedList"/>
    <dgm:cxn modelId="{38BD7214-3966-45BA-B5AF-D02A9787A7DD}" type="presParOf" srcId="{8FB2429C-6202-4822-B18F-5FBBF0CCE9D7}" destId="{6492177A-1A19-4B73-BC7F-2AA1530CFA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216A6D-C0D0-4FD8-B57F-13EE3784A0A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8A7726-802A-4BEF-B058-4807D3A6EA92}">
      <dgm:prSet/>
      <dgm:spPr/>
      <dgm:t>
        <a:bodyPr/>
        <a:lstStyle/>
        <a:p>
          <a:r>
            <a:rPr lang="en-US"/>
            <a:t>USA — Total sales ≈ $36,27,000 (Rank #1)</a:t>
          </a:r>
        </a:p>
      </dgm:t>
    </dgm:pt>
    <dgm:pt modelId="{24FFAE94-A1BE-4BFB-A25F-23E9A2EB51C9}" type="parTrans" cxnId="{A070EB7F-F048-4724-B5C4-5F187D7B789D}">
      <dgm:prSet/>
      <dgm:spPr/>
      <dgm:t>
        <a:bodyPr/>
        <a:lstStyle/>
        <a:p>
          <a:endParaRPr lang="en-US"/>
        </a:p>
      </dgm:t>
    </dgm:pt>
    <dgm:pt modelId="{5AA8033B-D328-42C2-9201-F37D551E358A}" type="sibTrans" cxnId="{A070EB7F-F048-4724-B5C4-5F187D7B789D}">
      <dgm:prSet/>
      <dgm:spPr/>
      <dgm:t>
        <a:bodyPr/>
        <a:lstStyle/>
        <a:p>
          <a:endParaRPr lang="en-US"/>
        </a:p>
      </dgm:t>
    </dgm:pt>
    <dgm:pt modelId="{456941BB-FA03-4254-8C78-680E041089D8}">
      <dgm:prSet/>
      <dgm:spPr/>
      <dgm:t>
        <a:bodyPr/>
        <a:lstStyle/>
        <a:p>
          <a:r>
            <a:rPr lang="en-US"/>
            <a:t>Spain — Total sales ≈ $12,15,000 (Rank #2)</a:t>
          </a:r>
        </a:p>
      </dgm:t>
    </dgm:pt>
    <dgm:pt modelId="{A7E30B40-5454-4116-A122-61E0FF6737C6}" type="parTrans" cxnId="{528209B9-19A7-4FA2-91C7-0AC948AB8BFF}">
      <dgm:prSet/>
      <dgm:spPr/>
      <dgm:t>
        <a:bodyPr/>
        <a:lstStyle/>
        <a:p>
          <a:endParaRPr lang="en-US"/>
        </a:p>
      </dgm:t>
    </dgm:pt>
    <dgm:pt modelId="{5006EE16-2FD2-4E90-9573-F60223C5CA38}" type="sibTrans" cxnId="{528209B9-19A7-4FA2-91C7-0AC948AB8BFF}">
      <dgm:prSet/>
      <dgm:spPr/>
      <dgm:t>
        <a:bodyPr/>
        <a:lstStyle/>
        <a:p>
          <a:endParaRPr lang="en-US"/>
        </a:p>
      </dgm:t>
    </dgm:pt>
    <dgm:pt modelId="{7DA21D14-9E0E-404A-912C-C59B1E81C56F}">
      <dgm:prSet/>
      <dgm:spPr/>
      <dgm:t>
        <a:bodyPr/>
        <a:lstStyle/>
        <a:p>
          <a:r>
            <a:rPr lang="en-US"/>
            <a:t>France — Total sales ≈ $11,10,000 (Rank #3)</a:t>
          </a:r>
        </a:p>
      </dgm:t>
    </dgm:pt>
    <dgm:pt modelId="{651A2CF5-72AF-41CF-AA82-6393F786DD83}" type="parTrans" cxnId="{18886283-D568-4034-BD58-31447E1FA94A}">
      <dgm:prSet/>
      <dgm:spPr/>
      <dgm:t>
        <a:bodyPr/>
        <a:lstStyle/>
        <a:p>
          <a:endParaRPr lang="en-US"/>
        </a:p>
      </dgm:t>
    </dgm:pt>
    <dgm:pt modelId="{CED0B629-53D7-467C-84AB-E621F693DDFF}" type="sibTrans" cxnId="{18886283-D568-4034-BD58-31447E1FA94A}">
      <dgm:prSet/>
      <dgm:spPr/>
      <dgm:t>
        <a:bodyPr/>
        <a:lstStyle/>
        <a:p>
          <a:endParaRPr lang="en-US"/>
        </a:p>
      </dgm:t>
    </dgm:pt>
    <dgm:pt modelId="{8C089CA6-8C20-4E02-9030-C0D03EC633C7}">
      <dgm:prSet/>
      <dgm:spPr/>
      <dgm:t>
        <a:bodyPr/>
        <a:lstStyle/>
        <a:p>
          <a:r>
            <a:rPr lang="en-US"/>
            <a:t>Other countries contributed less than these three.</a:t>
          </a:r>
        </a:p>
      </dgm:t>
    </dgm:pt>
    <dgm:pt modelId="{0A184DE3-3D7D-43AF-9E92-17DA296EC318}" type="parTrans" cxnId="{2F476CD7-9663-4D8E-956A-CD6CA2D09799}">
      <dgm:prSet/>
      <dgm:spPr/>
      <dgm:t>
        <a:bodyPr/>
        <a:lstStyle/>
        <a:p>
          <a:endParaRPr lang="en-US"/>
        </a:p>
      </dgm:t>
    </dgm:pt>
    <dgm:pt modelId="{D905D100-C36F-46EB-9201-A1003DECD1E9}" type="sibTrans" cxnId="{2F476CD7-9663-4D8E-956A-CD6CA2D09799}">
      <dgm:prSet/>
      <dgm:spPr/>
      <dgm:t>
        <a:bodyPr/>
        <a:lstStyle/>
        <a:p>
          <a:endParaRPr lang="en-US"/>
        </a:p>
      </dgm:t>
    </dgm:pt>
    <dgm:pt modelId="{B4417A51-23D0-4046-9E8F-3DB37E927C9F}">
      <dgm:prSet/>
      <dgm:spPr/>
      <dgm:t>
        <a:bodyPr/>
        <a:lstStyle/>
        <a:p>
          <a:r>
            <a:rPr lang="en-US"/>
            <a:t>Summary: USA, Spain, and France are the top three markets by sales for 2003–2005, with the USA leading significantly.</a:t>
          </a:r>
        </a:p>
      </dgm:t>
    </dgm:pt>
    <dgm:pt modelId="{E73041B7-A95C-40BB-BC85-3CB6B692A5A8}" type="parTrans" cxnId="{D8D1782F-2A3F-43F7-9A1E-8A86202BE6F6}">
      <dgm:prSet/>
      <dgm:spPr/>
      <dgm:t>
        <a:bodyPr/>
        <a:lstStyle/>
        <a:p>
          <a:endParaRPr lang="en-US"/>
        </a:p>
      </dgm:t>
    </dgm:pt>
    <dgm:pt modelId="{350CF47A-6FB6-459F-B785-65B67A3E7C5C}" type="sibTrans" cxnId="{D8D1782F-2A3F-43F7-9A1E-8A86202BE6F6}">
      <dgm:prSet/>
      <dgm:spPr/>
      <dgm:t>
        <a:bodyPr/>
        <a:lstStyle/>
        <a:p>
          <a:endParaRPr lang="en-US"/>
        </a:p>
      </dgm:t>
    </dgm:pt>
    <dgm:pt modelId="{613DEE75-DD59-4856-A219-CB6AD372473B}" type="pres">
      <dgm:prSet presAssocID="{F0216A6D-C0D0-4FD8-B57F-13EE3784A0A8}" presName="vert0" presStyleCnt="0">
        <dgm:presLayoutVars>
          <dgm:dir/>
          <dgm:animOne val="branch"/>
          <dgm:animLvl val="lvl"/>
        </dgm:presLayoutVars>
      </dgm:prSet>
      <dgm:spPr/>
    </dgm:pt>
    <dgm:pt modelId="{CFAECBA9-702E-4C7E-9E86-7B3BF9364B3D}" type="pres">
      <dgm:prSet presAssocID="{958A7726-802A-4BEF-B058-4807D3A6EA92}" presName="thickLine" presStyleLbl="alignNode1" presStyleIdx="0" presStyleCnt="5"/>
      <dgm:spPr/>
    </dgm:pt>
    <dgm:pt modelId="{C24813A2-4FDF-453A-8135-3EE120B6892A}" type="pres">
      <dgm:prSet presAssocID="{958A7726-802A-4BEF-B058-4807D3A6EA92}" presName="horz1" presStyleCnt="0"/>
      <dgm:spPr/>
    </dgm:pt>
    <dgm:pt modelId="{43123489-7468-4E45-AA62-8F41B45B0BB7}" type="pres">
      <dgm:prSet presAssocID="{958A7726-802A-4BEF-B058-4807D3A6EA92}" presName="tx1" presStyleLbl="revTx" presStyleIdx="0" presStyleCnt="5"/>
      <dgm:spPr/>
    </dgm:pt>
    <dgm:pt modelId="{234BEAC6-DFAB-4AAB-BB73-C5C90547FCEA}" type="pres">
      <dgm:prSet presAssocID="{958A7726-802A-4BEF-B058-4807D3A6EA92}" presName="vert1" presStyleCnt="0"/>
      <dgm:spPr/>
    </dgm:pt>
    <dgm:pt modelId="{22F2437F-4A04-4320-AD75-EE8F783CE9AC}" type="pres">
      <dgm:prSet presAssocID="{456941BB-FA03-4254-8C78-680E041089D8}" presName="thickLine" presStyleLbl="alignNode1" presStyleIdx="1" presStyleCnt="5"/>
      <dgm:spPr/>
    </dgm:pt>
    <dgm:pt modelId="{D4FBF04F-1EC6-43E4-BFB9-90CB9512488F}" type="pres">
      <dgm:prSet presAssocID="{456941BB-FA03-4254-8C78-680E041089D8}" presName="horz1" presStyleCnt="0"/>
      <dgm:spPr/>
    </dgm:pt>
    <dgm:pt modelId="{F2AAA578-145F-4CBC-8A5E-62A85FE2A6D3}" type="pres">
      <dgm:prSet presAssocID="{456941BB-FA03-4254-8C78-680E041089D8}" presName="tx1" presStyleLbl="revTx" presStyleIdx="1" presStyleCnt="5"/>
      <dgm:spPr/>
    </dgm:pt>
    <dgm:pt modelId="{E7DD4459-E62A-408D-B4B1-808A234246E9}" type="pres">
      <dgm:prSet presAssocID="{456941BB-FA03-4254-8C78-680E041089D8}" presName="vert1" presStyleCnt="0"/>
      <dgm:spPr/>
    </dgm:pt>
    <dgm:pt modelId="{C4E426B6-3A78-4B93-854C-01E9654628CB}" type="pres">
      <dgm:prSet presAssocID="{7DA21D14-9E0E-404A-912C-C59B1E81C56F}" presName="thickLine" presStyleLbl="alignNode1" presStyleIdx="2" presStyleCnt="5"/>
      <dgm:spPr/>
    </dgm:pt>
    <dgm:pt modelId="{3F9CCFE0-C475-4B23-833B-DA3AD5968971}" type="pres">
      <dgm:prSet presAssocID="{7DA21D14-9E0E-404A-912C-C59B1E81C56F}" presName="horz1" presStyleCnt="0"/>
      <dgm:spPr/>
    </dgm:pt>
    <dgm:pt modelId="{66D37CE4-AD84-48C4-A41E-6D3EB01D229E}" type="pres">
      <dgm:prSet presAssocID="{7DA21D14-9E0E-404A-912C-C59B1E81C56F}" presName="tx1" presStyleLbl="revTx" presStyleIdx="2" presStyleCnt="5"/>
      <dgm:spPr/>
    </dgm:pt>
    <dgm:pt modelId="{E447B0EF-5F00-491E-8C12-77089FACC8E9}" type="pres">
      <dgm:prSet presAssocID="{7DA21D14-9E0E-404A-912C-C59B1E81C56F}" presName="vert1" presStyleCnt="0"/>
      <dgm:spPr/>
    </dgm:pt>
    <dgm:pt modelId="{AD1265FE-954B-469D-A56D-DAD371B5D1E3}" type="pres">
      <dgm:prSet presAssocID="{8C089CA6-8C20-4E02-9030-C0D03EC633C7}" presName="thickLine" presStyleLbl="alignNode1" presStyleIdx="3" presStyleCnt="5"/>
      <dgm:spPr/>
    </dgm:pt>
    <dgm:pt modelId="{3BB46F92-04CE-41DE-A28E-FA5B3B37228E}" type="pres">
      <dgm:prSet presAssocID="{8C089CA6-8C20-4E02-9030-C0D03EC633C7}" presName="horz1" presStyleCnt="0"/>
      <dgm:spPr/>
    </dgm:pt>
    <dgm:pt modelId="{5A4A0C79-EB63-4F80-BF5D-B6E6B84339A1}" type="pres">
      <dgm:prSet presAssocID="{8C089CA6-8C20-4E02-9030-C0D03EC633C7}" presName="tx1" presStyleLbl="revTx" presStyleIdx="3" presStyleCnt="5"/>
      <dgm:spPr/>
    </dgm:pt>
    <dgm:pt modelId="{946C7271-3B86-4419-8F2F-B7736EFF7681}" type="pres">
      <dgm:prSet presAssocID="{8C089CA6-8C20-4E02-9030-C0D03EC633C7}" presName="vert1" presStyleCnt="0"/>
      <dgm:spPr/>
    </dgm:pt>
    <dgm:pt modelId="{26E44484-9A20-4691-AE9A-99CCAD61836F}" type="pres">
      <dgm:prSet presAssocID="{B4417A51-23D0-4046-9E8F-3DB37E927C9F}" presName="thickLine" presStyleLbl="alignNode1" presStyleIdx="4" presStyleCnt="5"/>
      <dgm:spPr/>
    </dgm:pt>
    <dgm:pt modelId="{30C7AAC2-6BF0-4E31-A2C3-AD11742C563B}" type="pres">
      <dgm:prSet presAssocID="{B4417A51-23D0-4046-9E8F-3DB37E927C9F}" presName="horz1" presStyleCnt="0"/>
      <dgm:spPr/>
    </dgm:pt>
    <dgm:pt modelId="{FCF3EA7B-47ED-4860-86B2-750D8287674A}" type="pres">
      <dgm:prSet presAssocID="{B4417A51-23D0-4046-9E8F-3DB37E927C9F}" presName="tx1" presStyleLbl="revTx" presStyleIdx="4" presStyleCnt="5"/>
      <dgm:spPr/>
    </dgm:pt>
    <dgm:pt modelId="{B6E1A688-6593-4312-8C5B-DBDDD0025A3A}" type="pres">
      <dgm:prSet presAssocID="{B4417A51-23D0-4046-9E8F-3DB37E927C9F}" presName="vert1" presStyleCnt="0"/>
      <dgm:spPr/>
    </dgm:pt>
  </dgm:ptLst>
  <dgm:cxnLst>
    <dgm:cxn modelId="{34591F26-0B35-402C-967A-C8321D0AE2D2}" type="presOf" srcId="{B4417A51-23D0-4046-9E8F-3DB37E927C9F}" destId="{FCF3EA7B-47ED-4860-86B2-750D8287674A}" srcOrd="0" destOrd="0" presId="urn:microsoft.com/office/officeart/2008/layout/LinedList"/>
    <dgm:cxn modelId="{D8D1782F-2A3F-43F7-9A1E-8A86202BE6F6}" srcId="{F0216A6D-C0D0-4FD8-B57F-13EE3784A0A8}" destId="{B4417A51-23D0-4046-9E8F-3DB37E927C9F}" srcOrd="4" destOrd="0" parTransId="{E73041B7-A95C-40BB-BC85-3CB6B692A5A8}" sibTransId="{350CF47A-6FB6-459F-B785-65B67A3E7C5C}"/>
    <dgm:cxn modelId="{80F27F34-5A01-43F0-A3C2-1C412D001DFA}" type="presOf" srcId="{958A7726-802A-4BEF-B058-4807D3A6EA92}" destId="{43123489-7468-4E45-AA62-8F41B45B0BB7}" srcOrd="0" destOrd="0" presId="urn:microsoft.com/office/officeart/2008/layout/LinedList"/>
    <dgm:cxn modelId="{A070EB7F-F048-4724-B5C4-5F187D7B789D}" srcId="{F0216A6D-C0D0-4FD8-B57F-13EE3784A0A8}" destId="{958A7726-802A-4BEF-B058-4807D3A6EA92}" srcOrd="0" destOrd="0" parTransId="{24FFAE94-A1BE-4BFB-A25F-23E9A2EB51C9}" sibTransId="{5AA8033B-D328-42C2-9201-F37D551E358A}"/>
    <dgm:cxn modelId="{5E09F880-5C97-4D06-9DF6-6319882592AB}" type="presOf" srcId="{456941BB-FA03-4254-8C78-680E041089D8}" destId="{F2AAA578-145F-4CBC-8A5E-62A85FE2A6D3}" srcOrd="0" destOrd="0" presId="urn:microsoft.com/office/officeart/2008/layout/LinedList"/>
    <dgm:cxn modelId="{18886283-D568-4034-BD58-31447E1FA94A}" srcId="{F0216A6D-C0D0-4FD8-B57F-13EE3784A0A8}" destId="{7DA21D14-9E0E-404A-912C-C59B1E81C56F}" srcOrd="2" destOrd="0" parTransId="{651A2CF5-72AF-41CF-AA82-6393F786DD83}" sibTransId="{CED0B629-53D7-467C-84AB-E621F693DDFF}"/>
    <dgm:cxn modelId="{9CEBBA89-D74C-493E-A72F-91156116783B}" type="presOf" srcId="{7DA21D14-9E0E-404A-912C-C59B1E81C56F}" destId="{66D37CE4-AD84-48C4-A41E-6D3EB01D229E}" srcOrd="0" destOrd="0" presId="urn:microsoft.com/office/officeart/2008/layout/LinedList"/>
    <dgm:cxn modelId="{16907B8F-0BEB-4E96-BBB0-1941BF27EB35}" type="presOf" srcId="{F0216A6D-C0D0-4FD8-B57F-13EE3784A0A8}" destId="{613DEE75-DD59-4856-A219-CB6AD372473B}" srcOrd="0" destOrd="0" presId="urn:microsoft.com/office/officeart/2008/layout/LinedList"/>
    <dgm:cxn modelId="{528209B9-19A7-4FA2-91C7-0AC948AB8BFF}" srcId="{F0216A6D-C0D0-4FD8-B57F-13EE3784A0A8}" destId="{456941BB-FA03-4254-8C78-680E041089D8}" srcOrd="1" destOrd="0" parTransId="{A7E30B40-5454-4116-A122-61E0FF6737C6}" sibTransId="{5006EE16-2FD2-4E90-9573-F60223C5CA38}"/>
    <dgm:cxn modelId="{7EE9BAC8-7FCF-4F0F-9C37-6A259676345B}" type="presOf" srcId="{8C089CA6-8C20-4E02-9030-C0D03EC633C7}" destId="{5A4A0C79-EB63-4F80-BF5D-B6E6B84339A1}" srcOrd="0" destOrd="0" presId="urn:microsoft.com/office/officeart/2008/layout/LinedList"/>
    <dgm:cxn modelId="{2F476CD7-9663-4D8E-956A-CD6CA2D09799}" srcId="{F0216A6D-C0D0-4FD8-B57F-13EE3784A0A8}" destId="{8C089CA6-8C20-4E02-9030-C0D03EC633C7}" srcOrd="3" destOrd="0" parTransId="{0A184DE3-3D7D-43AF-9E92-17DA296EC318}" sibTransId="{D905D100-C36F-46EB-9201-A1003DECD1E9}"/>
    <dgm:cxn modelId="{75CC510E-D389-4CF6-8BB7-93DE7205D088}" type="presParOf" srcId="{613DEE75-DD59-4856-A219-CB6AD372473B}" destId="{CFAECBA9-702E-4C7E-9E86-7B3BF9364B3D}" srcOrd="0" destOrd="0" presId="urn:microsoft.com/office/officeart/2008/layout/LinedList"/>
    <dgm:cxn modelId="{4C90BAD4-1E15-4B5A-AF4C-1D5A705B9107}" type="presParOf" srcId="{613DEE75-DD59-4856-A219-CB6AD372473B}" destId="{C24813A2-4FDF-453A-8135-3EE120B6892A}" srcOrd="1" destOrd="0" presId="urn:microsoft.com/office/officeart/2008/layout/LinedList"/>
    <dgm:cxn modelId="{689F512B-0F4B-485F-9AE9-6C106A55F9A8}" type="presParOf" srcId="{C24813A2-4FDF-453A-8135-3EE120B6892A}" destId="{43123489-7468-4E45-AA62-8F41B45B0BB7}" srcOrd="0" destOrd="0" presId="urn:microsoft.com/office/officeart/2008/layout/LinedList"/>
    <dgm:cxn modelId="{52BA03F5-DA4A-4563-B3E6-041EA0F3D338}" type="presParOf" srcId="{C24813A2-4FDF-453A-8135-3EE120B6892A}" destId="{234BEAC6-DFAB-4AAB-BB73-C5C90547FCEA}" srcOrd="1" destOrd="0" presId="urn:microsoft.com/office/officeart/2008/layout/LinedList"/>
    <dgm:cxn modelId="{BBA3AF59-7896-4436-A8F4-58E14948F560}" type="presParOf" srcId="{613DEE75-DD59-4856-A219-CB6AD372473B}" destId="{22F2437F-4A04-4320-AD75-EE8F783CE9AC}" srcOrd="2" destOrd="0" presId="urn:microsoft.com/office/officeart/2008/layout/LinedList"/>
    <dgm:cxn modelId="{F260279B-F083-46DF-9BDE-62CB1A9804C9}" type="presParOf" srcId="{613DEE75-DD59-4856-A219-CB6AD372473B}" destId="{D4FBF04F-1EC6-43E4-BFB9-90CB9512488F}" srcOrd="3" destOrd="0" presId="urn:microsoft.com/office/officeart/2008/layout/LinedList"/>
    <dgm:cxn modelId="{EC12AFE4-016C-4141-933F-F1777EAFF6B5}" type="presParOf" srcId="{D4FBF04F-1EC6-43E4-BFB9-90CB9512488F}" destId="{F2AAA578-145F-4CBC-8A5E-62A85FE2A6D3}" srcOrd="0" destOrd="0" presId="urn:microsoft.com/office/officeart/2008/layout/LinedList"/>
    <dgm:cxn modelId="{1AF9D67E-486B-4F4F-82B4-6CBC1E334B3A}" type="presParOf" srcId="{D4FBF04F-1EC6-43E4-BFB9-90CB9512488F}" destId="{E7DD4459-E62A-408D-B4B1-808A234246E9}" srcOrd="1" destOrd="0" presId="urn:microsoft.com/office/officeart/2008/layout/LinedList"/>
    <dgm:cxn modelId="{65078041-502F-49CE-9B6B-F2E8A2D5C7CC}" type="presParOf" srcId="{613DEE75-DD59-4856-A219-CB6AD372473B}" destId="{C4E426B6-3A78-4B93-854C-01E9654628CB}" srcOrd="4" destOrd="0" presId="urn:microsoft.com/office/officeart/2008/layout/LinedList"/>
    <dgm:cxn modelId="{A3261DD7-BC18-41C2-8D8C-70889F8873BA}" type="presParOf" srcId="{613DEE75-DD59-4856-A219-CB6AD372473B}" destId="{3F9CCFE0-C475-4B23-833B-DA3AD5968971}" srcOrd="5" destOrd="0" presId="urn:microsoft.com/office/officeart/2008/layout/LinedList"/>
    <dgm:cxn modelId="{9AAF2123-F634-4690-BB25-D4EC6608339A}" type="presParOf" srcId="{3F9CCFE0-C475-4B23-833B-DA3AD5968971}" destId="{66D37CE4-AD84-48C4-A41E-6D3EB01D229E}" srcOrd="0" destOrd="0" presId="urn:microsoft.com/office/officeart/2008/layout/LinedList"/>
    <dgm:cxn modelId="{0151ED49-4BB1-4614-BF2A-6CE9EF5DF9F1}" type="presParOf" srcId="{3F9CCFE0-C475-4B23-833B-DA3AD5968971}" destId="{E447B0EF-5F00-491E-8C12-77089FACC8E9}" srcOrd="1" destOrd="0" presId="urn:microsoft.com/office/officeart/2008/layout/LinedList"/>
    <dgm:cxn modelId="{3C62D2B3-31B8-44DE-A059-0E5F7FACFE86}" type="presParOf" srcId="{613DEE75-DD59-4856-A219-CB6AD372473B}" destId="{AD1265FE-954B-469D-A56D-DAD371B5D1E3}" srcOrd="6" destOrd="0" presId="urn:microsoft.com/office/officeart/2008/layout/LinedList"/>
    <dgm:cxn modelId="{9859A7B7-435E-4F0C-994C-0EF06C46396A}" type="presParOf" srcId="{613DEE75-DD59-4856-A219-CB6AD372473B}" destId="{3BB46F92-04CE-41DE-A28E-FA5B3B37228E}" srcOrd="7" destOrd="0" presId="urn:microsoft.com/office/officeart/2008/layout/LinedList"/>
    <dgm:cxn modelId="{E25DB42D-54A2-4F58-B1F0-A3867B2F09DC}" type="presParOf" srcId="{3BB46F92-04CE-41DE-A28E-FA5B3B37228E}" destId="{5A4A0C79-EB63-4F80-BF5D-B6E6B84339A1}" srcOrd="0" destOrd="0" presId="urn:microsoft.com/office/officeart/2008/layout/LinedList"/>
    <dgm:cxn modelId="{2FE1C673-AF9B-4033-9189-6651C6A68DDC}" type="presParOf" srcId="{3BB46F92-04CE-41DE-A28E-FA5B3B37228E}" destId="{946C7271-3B86-4419-8F2F-B7736EFF7681}" srcOrd="1" destOrd="0" presId="urn:microsoft.com/office/officeart/2008/layout/LinedList"/>
    <dgm:cxn modelId="{CFB7C5F5-6D78-45FA-A59D-7B5C63C380ED}" type="presParOf" srcId="{613DEE75-DD59-4856-A219-CB6AD372473B}" destId="{26E44484-9A20-4691-AE9A-99CCAD61836F}" srcOrd="8" destOrd="0" presId="urn:microsoft.com/office/officeart/2008/layout/LinedList"/>
    <dgm:cxn modelId="{5D3E635A-3D29-465B-AF20-420B3594F3AE}" type="presParOf" srcId="{613DEE75-DD59-4856-A219-CB6AD372473B}" destId="{30C7AAC2-6BF0-4E31-A2C3-AD11742C563B}" srcOrd="9" destOrd="0" presId="urn:microsoft.com/office/officeart/2008/layout/LinedList"/>
    <dgm:cxn modelId="{405C9077-065E-492A-A53D-447D3B7947C2}" type="presParOf" srcId="{30C7AAC2-6BF0-4E31-A2C3-AD11742C563B}" destId="{FCF3EA7B-47ED-4860-86B2-750D8287674A}" srcOrd="0" destOrd="0" presId="urn:microsoft.com/office/officeart/2008/layout/LinedList"/>
    <dgm:cxn modelId="{B1A87DD8-E705-4D0D-B3C1-98E534B9A0F2}" type="presParOf" srcId="{30C7AAC2-6BF0-4E31-A2C3-AD11742C563B}" destId="{B6E1A688-6593-4312-8C5B-DBDDD0025A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87C5BD-FED1-4383-92C8-26C08DB0815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F7E1D-EE76-4B0B-BBAC-A77BED5B3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grew from $4M in 2003 to $5M in 2004, but then dropped sharply to $2M in 2005.</a:t>
          </a:r>
        </a:p>
      </dgm:t>
    </dgm:pt>
    <dgm:pt modelId="{4672AA01-59F4-4613-B8E9-97A59C83E793}" type="parTrans" cxnId="{2946B9DB-ABC6-447D-8436-D1E08381CF61}">
      <dgm:prSet/>
      <dgm:spPr/>
      <dgm:t>
        <a:bodyPr/>
        <a:lstStyle/>
        <a:p>
          <a:endParaRPr lang="en-US"/>
        </a:p>
      </dgm:t>
    </dgm:pt>
    <dgm:pt modelId="{D6639457-51B3-45FB-9575-3C9EA424F8DC}" type="sibTrans" cxnId="{2946B9DB-ABC6-447D-8436-D1E08381CF61}">
      <dgm:prSet/>
      <dgm:spPr/>
      <dgm:t>
        <a:bodyPr/>
        <a:lstStyle/>
        <a:p>
          <a:endParaRPr lang="en-US"/>
        </a:p>
      </dgm:t>
    </dgm:pt>
    <dgm:pt modelId="{57134E8C-7838-490F-85C3-5EC3F65E4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sales peaked at $5M in 2004, they declined by 60% in 2005, falling to $2M compared to the previous year.</a:t>
          </a:r>
        </a:p>
      </dgm:t>
    </dgm:pt>
    <dgm:pt modelId="{80F3BED3-8D35-4115-BF7D-B6B67D279875}" type="parTrans" cxnId="{CDA6AA6B-D80A-4EA1-A329-56C3ED944634}">
      <dgm:prSet/>
      <dgm:spPr/>
      <dgm:t>
        <a:bodyPr/>
        <a:lstStyle/>
        <a:p>
          <a:endParaRPr lang="en-US"/>
        </a:p>
      </dgm:t>
    </dgm:pt>
    <dgm:pt modelId="{1A213D6A-49DB-48DD-B6E7-FB926893F6FD}" type="sibTrans" cxnId="{CDA6AA6B-D80A-4EA1-A329-56C3ED944634}">
      <dgm:prSet/>
      <dgm:spPr/>
      <dgm:t>
        <a:bodyPr/>
        <a:lstStyle/>
        <a:p>
          <a:endParaRPr lang="en-US"/>
        </a:p>
      </dgm:t>
    </dgm:pt>
    <dgm:pt modelId="{BC782397-D16F-4E33-BEBE-C55704F6AF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steady growth to $5M in 2004, sales contracted significantly in 2005, dropping to $2M, well below 2003 levels.</a:t>
          </a:r>
        </a:p>
      </dgm:t>
    </dgm:pt>
    <dgm:pt modelId="{F2341982-C8FA-4994-921E-3E32E4CB0387}" type="parTrans" cxnId="{2F50D032-4484-46C6-8589-0A0733FDB7C6}">
      <dgm:prSet/>
      <dgm:spPr/>
      <dgm:t>
        <a:bodyPr/>
        <a:lstStyle/>
        <a:p>
          <a:endParaRPr lang="en-US"/>
        </a:p>
      </dgm:t>
    </dgm:pt>
    <dgm:pt modelId="{A9B79A5A-C8A0-4466-B5C8-183846FCC2ED}" type="sibTrans" cxnId="{2F50D032-4484-46C6-8589-0A0733FDB7C6}">
      <dgm:prSet/>
      <dgm:spPr/>
      <dgm:t>
        <a:bodyPr/>
        <a:lstStyle/>
        <a:p>
          <a:endParaRPr lang="en-US"/>
        </a:p>
      </dgm:t>
    </dgm:pt>
    <dgm:pt modelId="{2E85BEEE-A29F-4D51-B07A-E64E317EC348}" type="pres">
      <dgm:prSet presAssocID="{AA87C5BD-FED1-4383-92C8-26C08DB08156}" presName="root" presStyleCnt="0">
        <dgm:presLayoutVars>
          <dgm:dir/>
          <dgm:resizeHandles val="exact"/>
        </dgm:presLayoutVars>
      </dgm:prSet>
      <dgm:spPr/>
    </dgm:pt>
    <dgm:pt modelId="{BE0B70ED-0A72-4D6F-8A97-216950EEC433}" type="pres">
      <dgm:prSet presAssocID="{F01F7E1D-EE76-4B0B-BBAC-A77BED5B3846}" presName="compNode" presStyleCnt="0"/>
      <dgm:spPr/>
    </dgm:pt>
    <dgm:pt modelId="{F78E5EA7-7908-4772-83D8-8C352D8824CF}" type="pres">
      <dgm:prSet presAssocID="{F01F7E1D-EE76-4B0B-BBAC-A77BED5B3846}" presName="bgRect" presStyleLbl="bgShp" presStyleIdx="0" presStyleCnt="3"/>
      <dgm:spPr/>
    </dgm:pt>
    <dgm:pt modelId="{062E2638-5811-4B79-A1BD-8C4620FDDB01}" type="pres">
      <dgm:prSet presAssocID="{F01F7E1D-EE76-4B0B-BBAC-A77BED5B38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063595E-A837-4C00-8355-2C62F2A0EA6D}" type="pres">
      <dgm:prSet presAssocID="{F01F7E1D-EE76-4B0B-BBAC-A77BED5B3846}" presName="spaceRect" presStyleCnt="0"/>
      <dgm:spPr/>
    </dgm:pt>
    <dgm:pt modelId="{2C83BEDF-6C3C-4133-BDFE-35C14877B999}" type="pres">
      <dgm:prSet presAssocID="{F01F7E1D-EE76-4B0B-BBAC-A77BED5B3846}" presName="parTx" presStyleLbl="revTx" presStyleIdx="0" presStyleCnt="3">
        <dgm:presLayoutVars>
          <dgm:chMax val="0"/>
          <dgm:chPref val="0"/>
        </dgm:presLayoutVars>
      </dgm:prSet>
      <dgm:spPr/>
    </dgm:pt>
    <dgm:pt modelId="{58B1C895-7833-452B-85DC-6CB8FDAE6523}" type="pres">
      <dgm:prSet presAssocID="{D6639457-51B3-45FB-9575-3C9EA424F8DC}" presName="sibTrans" presStyleCnt="0"/>
      <dgm:spPr/>
    </dgm:pt>
    <dgm:pt modelId="{3164283B-2014-4444-982C-5FAE9FB11296}" type="pres">
      <dgm:prSet presAssocID="{57134E8C-7838-490F-85C3-5EC3F65E4131}" presName="compNode" presStyleCnt="0"/>
      <dgm:spPr/>
    </dgm:pt>
    <dgm:pt modelId="{C9588BF0-5789-433F-B19E-E42B51B3559D}" type="pres">
      <dgm:prSet presAssocID="{57134E8C-7838-490F-85C3-5EC3F65E4131}" presName="bgRect" presStyleLbl="bgShp" presStyleIdx="1" presStyleCnt="3"/>
      <dgm:spPr/>
    </dgm:pt>
    <dgm:pt modelId="{2AF39D56-6E0C-48DD-A127-63414FB5040F}" type="pres">
      <dgm:prSet presAssocID="{57134E8C-7838-490F-85C3-5EC3F65E41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0AC02FA-C82A-4720-8D93-F5C94CB5F8BF}" type="pres">
      <dgm:prSet presAssocID="{57134E8C-7838-490F-85C3-5EC3F65E4131}" presName="spaceRect" presStyleCnt="0"/>
      <dgm:spPr/>
    </dgm:pt>
    <dgm:pt modelId="{D90EA572-75CA-4AB9-88AB-35D9A00A83F6}" type="pres">
      <dgm:prSet presAssocID="{57134E8C-7838-490F-85C3-5EC3F65E4131}" presName="parTx" presStyleLbl="revTx" presStyleIdx="1" presStyleCnt="3">
        <dgm:presLayoutVars>
          <dgm:chMax val="0"/>
          <dgm:chPref val="0"/>
        </dgm:presLayoutVars>
      </dgm:prSet>
      <dgm:spPr/>
    </dgm:pt>
    <dgm:pt modelId="{E8D057C6-E8E0-4964-AB37-4F5412FE2688}" type="pres">
      <dgm:prSet presAssocID="{1A213D6A-49DB-48DD-B6E7-FB926893F6FD}" presName="sibTrans" presStyleCnt="0"/>
      <dgm:spPr/>
    </dgm:pt>
    <dgm:pt modelId="{169CB079-BCE4-4C35-A676-537952212079}" type="pres">
      <dgm:prSet presAssocID="{BC782397-D16F-4E33-BEBE-C55704F6AF1E}" presName="compNode" presStyleCnt="0"/>
      <dgm:spPr/>
    </dgm:pt>
    <dgm:pt modelId="{8C39D0D2-4158-42C9-9436-5D01744C9C09}" type="pres">
      <dgm:prSet presAssocID="{BC782397-D16F-4E33-BEBE-C55704F6AF1E}" presName="bgRect" presStyleLbl="bgShp" presStyleIdx="2" presStyleCnt="3"/>
      <dgm:spPr/>
    </dgm:pt>
    <dgm:pt modelId="{F4FC1DC0-86BA-4383-BC2A-0C0DE801A4D7}" type="pres">
      <dgm:prSet presAssocID="{BC782397-D16F-4E33-BEBE-C55704F6AF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8CEC189-D969-46A2-BDBF-77F27CBD0560}" type="pres">
      <dgm:prSet presAssocID="{BC782397-D16F-4E33-BEBE-C55704F6AF1E}" presName="spaceRect" presStyleCnt="0"/>
      <dgm:spPr/>
    </dgm:pt>
    <dgm:pt modelId="{50573F05-FC4F-4BAD-B788-557B9A6FAD90}" type="pres">
      <dgm:prSet presAssocID="{BC782397-D16F-4E33-BEBE-C55704F6AF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50D032-4484-46C6-8589-0A0733FDB7C6}" srcId="{AA87C5BD-FED1-4383-92C8-26C08DB08156}" destId="{BC782397-D16F-4E33-BEBE-C55704F6AF1E}" srcOrd="2" destOrd="0" parTransId="{F2341982-C8FA-4994-921E-3E32E4CB0387}" sibTransId="{A9B79A5A-C8A0-4466-B5C8-183846FCC2ED}"/>
    <dgm:cxn modelId="{CDA6AA6B-D80A-4EA1-A329-56C3ED944634}" srcId="{AA87C5BD-FED1-4383-92C8-26C08DB08156}" destId="{57134E8C-7838-490F-85C3-5EC3F65E4131}" srcOrd="1" destOrd="0" parTransId="{80F3BED3-8D35-4115-BF7D-B6B67D279875}" sibTransId="{1A213D6A-49DB-48DD-B6E7-FB926893F6FD}"/>
    <dgm:cxn modelId="{B7F55185-DD16-44A9-A7C1-E0D279CC25D6}" type="presOf" srcId="{57134E8C-7838-490F-85C3-5EC3F65E4131}" destId="{D90EA572-75CA-4AB9-88AB-35D9A00A83F6}" srcOrd="0" destOrd="0" presId="urn:microsoft.com/office/officeart/2018/2/layout/IconVerticalSolidList"/>
    <dgm:cxn modelId="{04E407AC-13C2-4791-9864-D2E3FEB4219C}" type="presOf" srcId="{F01F7E1D-EE76-4B0B-BBAC-A77BED5B3846}" destId="{2C83BEDF-6C3C-4133-BDFE-35C14877B999}" srcOrd="0" destOrd="0" presId="urn:microsoft.com/office/officeart/2018/2/layout/IconVerticalSolidList"/>
    <dgm:cxn modelId="{2BCD7DB3-A5D3-46AD-AA03-23040996F402}" type="presOf" srcId="{AA87C5BD-FED1-4383-92C8-26C08DB08156}" destId="{2E85BEEE-A29F-4D51-B07A-E64E317EC348}" srcOrd="0" destOrd="0" presId="urn:microsoft.com/office/officeart/2018/2/layout/IconVerticalSolidList"/>
    <dgm:cxn modelId="{4D3FEEB5-DCF9-42D8-ADB7-EA09645B9A63}" type="presOf" srcId="{BC782397-D16F-4E33-BEBE-C55704F6AF1E}" destId="{50573F05-FC4F-4BAD-B788-557B9A6FAD90}" srcOrd="0" destOrd="0" presId="urn:microsoft.com/office/officeart/2018/2/layout/IconVerticalSolidList"/>
    <dgm:cxn modelId="{2946B9DB-ABC6-447D-8436-D1E08381CF61}" srcId="{AA87C5BD-FED1-4383-92C8-26C08DB08156}" destId="{F01F7E1D-EE76-4B0B-BBAC-A77BED5B3846}" srcOrd="0" destOrd="0" parTransId="{4672AA01-59F4-4613-B8E9-97A59C83E793}" sibTransId="{D6639457-51B3-45FB-9575-3C9EA424F8DC}"/>
    <dgm:cxn modelId="{1E166266-45E3-428B-853F-2770EB2D006D}" type="presParOf" srcId="{2E85BEEE-A29F-4D51-B07A-E64E317EC348}" destId="{BE0B70ED-0A72-4D6F-8A97-216950EEC433}" srcOrd="0" destOrd="0" presId="urn:microsoft.com/office/officeart/2018/2/layout/IconVerticalSolidList"/>
    <dgm:cxn modelId="{32E17D77-C047-4975-B3CA-B6E4EA78A24B}" type="presParOf" srcId="{BE0B70ED-0A72-4D6F-8A97-216950EEC433}" destId="{F78E5EA7-7908-4772-83D8-8C352D8824CF}" srcOrd="0" destOrd="0" presId="urn:microsoft.com/office/officeart/2018/2/layout/IconVerticalSolidList"/>
    <dgm:cxn modelId="{77ABBF29-621E-484A-B4A0-FC5875EABE60}" type="presParOf" srcId="{BE0B70ED-0A72-4D6F-8A97-216950EEC433}" destId="{062E2638-5811-4B79-A1BD-8C4620FDDB01}" srcOrd="1" destOrd="0" presId="urn:microsoft.com/office/officeart/2018/2/layout/IconVerticalSolidList"/>
    <dgm:cxn modelId="{83958F19-3179-4193-A5D9-6BBDED3E0C24}" type="presParOf" srcId="{BE0B70ED-0A72-4D6F-8A97-216950EEC433}" destId="{9063595E-A837-4C00-8355-2C62F2A0EA6D}" srcOrd="2" destOrd="0" presId="urn:microsoft.com/office/officeart/2018/2/layout/IconVerticalSolidList"/>
    <dgm:cxn modelId="{16FB0B72-D0A1-4E5D-ADED-3A6410B83E6A}" type="presParOf" srcId="{BE0B70ED-0A72-4D6F-8A97-216950EEC433}" destId="{2C83BEDF-6C3C-4133-BDFE-35C14877B999}" srcOrd="3" destOrd="0" presId="urn:microsoft.com/office/officeart/2018/2/layout/IconVerticalSolidList"/>
    <dgm:cxn modelId="{B2E3DA98-887A-4CEC-BF0F-406AA64B2039}" type="presParOf" srcId="{2E85BEEE-A29F-4D51-B07A-E64E317EC348}" destId="{58B1C895-7833-452B-85DC-6CB8FDAE6523}" srcOrd="1" destOrd="0" presId="urn:microsoft.com/office/officeart/2018/2/layout/IconVerticalSolidList"/>
    <dgm:cxn modelId="{1C455E8E-6C25-46E2-979D-A5AC64691465}" type="presParOf" srcId="{2E85BEEE-A29F-4D51-B07A-E64E317EC348}" destId="{3164283B-2014-4444-982C-5FAE9FB11296}" srcOrd="2" destOrd="0" presId="urn:microsoft.com/office/officeart/2018/2/layout/IconVerticalSolidList"/>
    <dgm:cxn modelId="{7B13E3FC-9D25-4900-8E95-D27128A770EC}" type="presParOf" srcId="{3164283B-2014-4444-982C-5FAE9FB11296}" destId="{C9588BF0-5789-433F-B19E-E42B51B3559D}" srcOrd="0" destOrd="0" presId="urn:microsoft.com/office/officeart/2018/2/layout/IconVerticalSolidList"/>
    <dgm:cxn modelId="{5F5C8398-AE5D-42D5-9C64-11D5CA83C9DC}" type="presParOf" srcId="{3164283B-2014-4444-982C-5FAE9FB11296}" destId="{2AF39D56-6E0C-48DD-A127-63414FB5040F}" srcOrd="1" destOrd="0" presId="urn:microsoft.com/office/officeart/2018/2/layout/IconVerticalSolidList"/>
    <dgm:cxn modelId="{AC839748-4F60-44A3-A07A-F36B20F40A50}" type="presParOf" srcId="{3164283B-2014-4444-982C-5FAE9FB11296}" destId="{90AC02FA-C82A-4720-8D93-F5C94CB5F8BF}" srcOrd="2" destOrd="0" presId="urn:microsoft.com/office/officeart/2018/2/layout/IconVerticalSolidList"/>
    <dgm:cxn modelId="{06B37DA4-08D4-4006-8387-6E671A9910F7}" type="presParOf" srcId="{3164283B-2014-4444-982C-5FAE9FB11296}" destId="{D90EA572-75CA-4AB9-88AB-35D9A00A83F6}" srcOrd="3" destOrd="0" presId="urn:microsoft.com/office/officeart/2018/2/layout/IconVerticalSolidList"/>
    <dgm:cxn modelId="{B4B04E21-0EA8-4C29-9937-7C37C5C74ECE}" type="presParOf" srcId="{2E85BEEE-A29F-4D51-B07A-E64E317EC348}" destId="{E8D057C6-E8E0-4964-AB37-4F5412FE2688}" srcOrd="3" destOrd="0" presId="urn:microsoft.com/office/officeart/2018/2/layout/IconVerticalSolidList"/>
    <dgm:cxn modelId="{E4351C64-F18F-4AD8-844A-A7A9A302F8D9}" type="presParOf" srcId="{2E85BEEE-A29F-4D51-B07A-E64E317EC348}" destId="{169CB079-BCE4-4C35-A676-537952212079}" srcOrd="4" destOrd="0" presId="urn:microsoft.com/office/officeart/2018/2/layout/IconVerticalSolidList"/>
    <dgm:cxn modelId="{6D9583E6-9459-4A38-80DB-8E23C11AB8C7}" type="presParOf" srcId="{169CB079-BCE4-4C35-A676-537952212079}" destId="{8C39D0D2-4158-42C9-9436-5D01744C9C09}" srcOrd="0" destOrd="0" presId="urn:microsoft.com/office/officeart/2018/2/layout/IconVerticalSolidList"/>
    <dgm:cxn modelId="{416D8A17-ACA6-4105-BC03-A8E02E005EBC}" type="presParOf" srcId="{169CB079-BCE4-4C35-A676-537952212079}" destId="{F4FC1DC0-86BA-4383-BC2A-0C0DE801A4D7}" srcOrd="1" destOrd="0" presId="urn:microsoft.com/office/officeart/2018/2/layout/IconVerticalSolidList"/>
    <dgm:cxn modelId="{DDE72439-F018-4389-9CE7-DA57467C5C7F}" type="presParOf" srcId="{169CB079-BCE4-4C35-A676-537952212079}" destId="{D8CEC189-D969-46A2-BDBF-77F27CBD0560}" srcOrd="2" destOrd="0" presId="urn:microsoft.com/office/officeart/2018/2/layout/IconVerticalSolidList"/>
    <dgm:cxn modelId="{97CDA270-FD11-45A4-A1CF-B4903C28B49C}" type="presParOf" srcId="{169CB079-BCE4-4C35-A676-537952212079}" destId="{50573F05-FC4F-4BAD-B788-557B9A6FAD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A51F1-7D5E-4F2E-88EA-527F001E7590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53649-1D5D-48FB-913E-145DFB4CF486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Total Sales : 10 M</a:t>
          </a:r>
        </a:p>
      </dsp:txBody>
      <dsp:txXfrm>
        <a:off x="299702" y="1282093"/>
        <a:ext cx="2200851" cy="1366505"/>
      </dsp:txXfrm>
    </dsp:sp>
    <dsp:sp modelId="{79DB8921-DD67-46FB-995D-0E25E14996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1DC2-F0BB-450A-B0D4-5DBBA145A4A5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Total Orders : 2023</a:t>
          </a:r>
        </a:p>
      </dsp:txBody>
      <dsp:txXfrm>
        <a:off x="3093555" y="1282093"/>
        <a:ext cx="2200851" cy="1366505"/>
      </dsp:txXfrm>
    </dsp:sp>
    <dsp:sp modelId="{F619AC0C-6025-40CF-B2F3-0FD2E71D5C04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7426-2A1E-46F4-9089-9ED41D1664A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Distinct Customers : 92</a:t>
          </a:r>
        </a:p>
      </dsp:txBody>
      <dsp:txXfrm>
        <a:off x="5887408" y="1282093"/>
        <a:ext cx="2200851" cy="1366505"/>
      </dsp:txXfrm>
    </dsp:sp>
    <dsp:sp modelId="{437C3DFB-5DC8-412F-98EA-689E1253B08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730CC-91C0-41A4-B4E4-431A7A57BA1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Average Order Value : $ 3000</a:t>
          </a:r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A51F1-7D5E-4F2E-88EA-527F001E7590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53649-1D5D-48FB-913E-145DFB4CF486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ptos"/>
              <a:ea typeface="+mn-ea"/>
              <a:cs typeface="+mn-cs"/>
            </a:rPr>
            <a:t>Total Sales :  4 M</a:t>
          </a:r>
        </a:p>
      </dsp:txBody>
      <dsp:txXfrm>
        <a:off x="299702" y="1282093"/>
        <a:ext cx="2200851" cy="1366505"/>
      </dsp:txXfrm>
    </dsp:sp>
    <dsp:sp modelId="{79DB8921-DD67-46FB-995D-0E25E14996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1DC2-F0BB-450A-B0D4-5DBBA145A4A5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ptos" panose="020B0004020202020204"/>
              <a:ea typeface="+mn-ea"/>
              <a:cs typeface="+mn-cs"/>
            </a:rPr>
            <a:t>Total Orders : 1000</a:t>
          </a:r>
        </a:p>
      </dsp:txBody>
      <dsp:txXfrm>
        <a:off x="3093555" y="1282093"/>
        <a:ext cx="2200851" cy="1366505"/>
      </dsp:txXfrm>
    </dsp:sp>
    <dsp:sp modelId="{F619AC0C-6025-40CF-B2F3-0FD2E71D5C04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7426-2A1E-46F4-9089-9ED41D1664A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ptos" panose="020B0004020202020204"/>
              <a:ea typeface="+mn-ea"/>
              <a:cs typeface="+mn-cs"/>
            </a:rPr>
            <a:t>Distinct Customers : 69</a:t>
          </a:r>
        </a:p>
      </dsp:txBody>
      <dsp:txXfrm>
        <a:off x="5887408" y="1282093"/>
        <a:ext cx="2200851" cy="1366505"/>
      </dsp:txXfrm>
    </dsp:sp>
    <dsp:sp modelId="{437C3DFB-5DC8-412F-98EA-689E1253B08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730CC-91C0-41A4-B4E4-431A7A57BA1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Aptos" panose="020B0004020202020204"/>
              <a:ea typeface="+mn-ea"/>
              <a:cs typeface="+mn-cs"/>
            </a:rPr>
            <a:t>Average Order Value : $ 3000</a:t>
          </a:r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A7BF5-2453-4A43-A56A-DB652FDD62B7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E0D28-5569-40F9-83CE-2397B6111B32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Total Sales :</a:t>
          </a:r>
          <a:r>
            <a:rPr lang="en-US" sz="2700" kern="1200" dirty="0">
              <a:latin typeface="Aptos Display" panose="020F0302020204030204"/>
            </a:rPr>
            <a:t> 5</a:t>
          </a:r>
          <a:r>
            <a:rPr lang="en-US" sz="2700" kern="1200" dirty="0"/>
            <a:t> M</a:t>
          </a:r>
        </a:p>
      </dsp:txBody>
      <dsp:txXfrm>
        <a:off x="299702" y="1282093"/>
        <a:ext cx="2200851" cy="1366505"/>
      </dsp:txXfrm>
    </dsp:sp>
    <dsp:sp modelId="{2B46BC78-1D3C-4DE5-93D5-DA14FF07B481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7B0C8-ECC3-4788-9A72-9CA5A78C4F21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Total Orders : </a:t>
          </a:r>
          <a:r>
            <a:rPr lang="en-US" sz="2700" kern="1200" dirty="0">
              <a:latin typeface="Aptos Display" panose="020F0302020204030204"/>
            </a:rPr>
            <a:t>1345</a:t>
          </a:r>
          <a:endParaRPr lang="en-US" sz="2700" kern="1200" dirty="0"/>
        </a:p>
      </dsp:txBody>
      <dsp:txXfrm>
        <a:off x="3093555" y="1282093"/>
        <a:ext cx="2200851" cy="1366505"/>
      </dsp:txXfrm>
    </dsp:sp>
    <dsp:sp modelId="{4EC819DB-CF9B-4132-AC0E-49E8A31E2AF0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C5B0C-0687-462F-9BF1-7693ED08606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Distinct Customers : </a:t>
          </a:r>
          <a:r>
            <a:rPr lang="en-US" sz="2700" kern="1200" dirty="0">
              <a:latin typeface="Aptos Display" panose="020F0302020204030204"/>
            </a:rPr>
            <a:t>84</a:t>
          </a:r>
          <a:endParaRPr lang="en-US" sz="2700" kern="1200" dirty="0"/>
        </a:p>
      </dsp:txBody>
      <dsp:txXfrm>
        <a:off x="5887408" y="1282093"/>
        <a:ext cx="2200851" cy="1366505"/>
      </dsp:txXfrm>
    </dsp:sp>
    <dsp:sp modelId="{BE3465B7-2C79-4C0A-84FA-AC61B293731E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29BB-5B8C-49C4-A6E8-2DE3D4E3714C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Average Order Value : $ 3000</a:t>
          </a:r>
        </a:p>
      </dsp:txBody>
      <dsp:txXfrm>
        <a:off x="8681261" y="1282093"/>
        <a:ext cx="2200851" cy="1366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D9302-30B6-4056-BDA6-3E71311B1B75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C5F1D-AB74-4CC4-AF55-8ED237E0397D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Deal Size Insights</a:t>
          </a:r>
        </a:p>
      </dsp:txBody>
      <dsp:txXfrm>
        <a:off x="0" y="531"/>
        <a:ext cx="10515600" cy="483363"/>
      </dsp:txXfrm>
    </dsp:sp>
    <dsp:sp modelId="{322752CE-D0DF-4E41-AF33-09D57F605609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D51E2-863E-4580-9B30-1437B76D8E5E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Medium deal size has the highest overall contribution (≈ 60.68% average).</a:t>
          </a:r>
        </a:p>
      </dsp:txBody>
      <dsp:txXfrm>
        <a:off x="0" y="483895"/>
        <a:ext cx="10515600" cy="483363"/>
      </dsp:txXfrm>
    </dsp:sp>
    <dsp:sp modelId="{B776056B-6129-473A-A350-3A72FB2CB105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01706-4DE5-4972-BF2A-08323F0B7B13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Small deal size ranks second.</a:t>
          </a:r>
        </a:p>
      </dsp:txBody>
      <dsp:txXfrm>
        <a:off x="0" y="967259"/>
        <a:ext cx="10515600" cy="483363"/>
      </dsp:txXfrm>
    </dsp:sp>
    <dsp:sp modelId="{94373B23-D57E-4241-8D70-DE6417D1B597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55598-D9F0-4A9C-96A8-E6B49FEC2F45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Large deal size contributes the least.</a:t>
          </a:r>
        </a:p>
      </dsp:txBody>
      <dsp:txXfrm>
        <a:off x="0" y="1450623"/>
        <a:ext cx="10515600" cy="483363"/>
      </dsp:txXfrm>
    </dsp:sp>
    <dsp:sp modelId="{AE40E63B-7567-4EC3-A5F8-117969066F43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F347C-9EED-48CF-8C51-3CA63EC54784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Product Line Insights</a:t>
          </a:r>
          <a:endParaRPr lang="en-US" sz="2200" kern="1200"/>
        </a:p>
      </dsp:txBody>
      <dsp:txXfrm>
        <a:off x="0" y="1933987"/>
        <a:ext cx="10515600" cy="483363"/>
      </dsp:txXfrm>
    </dsp:sp>
    <dsp:sp modelId="{2B397FCA-2BC9-4727-A8B7-D7A6C400CC6F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4E928-AC2B-4044-96BA-D3F61EE018F1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Classic Cars lead overall with sales of ≈ $39,00,000.</a:t>
          </a:r>
        </a:p>
      </dsp:txBody>
      <dsp:txXfrm>
        <a:off x="0" y="2417350"/>
        <a:ext cx="10515600" cy="483363"/>
      </dsp:txXfrm>
    </dsp:sp>
    <dsp:sp modelId="{AFCABFF6-FB10-49B7-995C-AD10F707E0EB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5DE0B-C321-44C0-9429-E7B0185BCCA7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Vintage Cars are second with ≈ $19,00,000.</a:t>
          </a:r>
        </a:p>
      </dsp:txBody>
      <dsp:txXfrm>
        <a:off x="0" y="2900714"/>
        <a:ext cx="10515600" cy="483363"/>
      </dsp:txXfrm>
    </dsp:sp>
    <dsp:sp modelId="{C501369A-EC7F-4257-B8C5-BE4179D422BA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DF2C5-40F1-4DC9-B9AA-03E2F8A22CBD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Motorcycles rank third with ≈ $11,66,000.</a:t>
          </a:r>
        </a:p>
      </dsp:txBody>
      <dsp:txXfrm>
        <a:off x="0" y="3384078"/>
        <a:ext cx="10515600" cy="483363"/>
      </dsp:txXfrm>
    </dsp:sp>
    <dsp:sp modelId="{B05843CF-5D9B-49D2-B642-3B12500F0FC4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09094-1D4B-44EE-B73F-DA08BB448037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followed by Trucks, Planes, and Ships in descending order of sales.</a:t>
          </a:r>
        </a:p>
      </dsp:txBody>
      <dsp:txXfrm>
        <a:off x="0" y="3867442"/>
        <a:ext cx="10515600" cy="4833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ECBA9-702E-4C7E-9E86-7B3BF9364B3D}">
      <dsp:nvSpPr>
        <dsp:cNvPr id="0" name=""/>
        <dsp:cNvSpPr/>
      </dsp:nvSpPr>
      <dsp:spPr>
        <a:xfrm>
          <a:off x="0" y="663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23489-7468-4E45-AA62-8F41B45B0BB7}">
      <dsp:nvSpPr>
        <dsp:cNvPr id="0" name=""/>
        <dsp:cNvSpPr/>
      </dsp:nvSpPr>
      <dsp:spPr>
        <a:xfrm>
          <a:off x="0" y="663"/>
          <a:ext cx="6224335" cy="108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USA — Total sales ≈ $36,27,000 (Rank #1)</a:t>
          </a:r>
        </a:p>
      </dsp:txBody>
      <dsp:txXfrm>
        <a:off x="0" y="663"/>
        <a:ext cx="6224335" cy="1086041"/>
      </dsp:txXfrm>
    </dsp:sp>
    <dsp:sp modelId="{22F2437F-4A04-4320-AD75-EE8F783CE9AC}">
      <dsp:nvSpPr>
        <dsp:cNvPr id="0" name=""/>
        <dsp:cNvSpPr/>
      </dsp:nvSpPr>
      <dsp:spPr>
        <a:xfrm>
          <a:off x="0" y="1086705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AA578-145F-4CBC-8A5E-62A85FE2A6D3}">
      <dsp:nvSpPr>
        <dsp:cNvPr id="0" name=""/>
        <dsp:cNvSpPr/>
      </dsp:nvSpPr>
      <dsp:spPr>
        <a:xfrm>
          <a:off x="0" y="1086705"/>
          <a:ext cx="6224335" cy="108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Spain — Total sales ≈ $12,15,000 (Rank #2)</a:t>
          </a:r>
        </a:p>
      </dsp:txBody>
      <dsp:txXfrm>
        <a:off x="0" y="1086705"/>
        <a:ext cx="6224335" cy="1086041"/>
      </dsp:txXfrm>
    </dsp:sp>
    <dsp:sp modelId="{C4E426B6-3A78-4B93-854C-01E9654628CB}">
      <dsp:nvSpPr>
        <dsp:cNvPr id="0" name=""/>
        <dsp:cNvSpPr/>
      </dsp:nvSpPr>
      <dsp:spPr>
        <a:xfrm>
          <a:off x="0" y="2172747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37CE4-AD84-48C4-A41E-6D3EB01D229E}">
      <dsp:nvSpPr>
        <dsp:cNvPr id="0" name=""/>
        <dsp:cNvSpPr/>
      </dsp:nvSpPr>
      <dsp:spPr>
        <a:xfrm>
          <a:off x="0" y="2172747"/>
          <a:ext cx="6224335" cy="108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France — Total sales ≈ $11,10,000 (Rank #3)</a:t>
          </a:r>
        </a:p>
      </dsp:txBody>
      <dsp:txXfrm>
        <a:off x="0" y="2172747"/>
        <a:ext cx="6224335" cy="1086041"/>
      </dsp:txXfrm>
    </dsp:sp>
    <dsp:sp modelId="{AD1265FE-954B-469D-A56D-DAD371B5D1E3}">
      <dsp:nvSpPr>
        <dsp:cNvPr id="0" name=""/>
        <dsp:cNvSpPr/>
      </dsp:nvSpPr>
      <dsp:spPr>
        <a:xfrm>
          <a:off x="0" y="3258788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A0C79-EB63-4F80-BF5D-B6E6B84339A1}">
      <dsp:nvSpPr>
        <dsp:cNvPr id="0" name=""/>
        <dsp:cNvSpPr/>
      </dsp:nvSpPr>
      <dsp:spPr>
        <a:xfrm>
          <a:off x="0" y="3258788"/>
          <a:ext cx="6224335" cy="108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Other countries contributed less than these three.</a:t>
          </a:r>
        </a:p>
      </dsp:txBody>
      <dsp:txXfrm>
        <a:off x="0" y="3258788"/>
        <a:ext cx="6224335" cy="1086041"/>
      </dsp:txXfrm>
    </dsp:sp>
    <dsp:sp modelId="{26E44484-9A20-4691-AE9A-99CCAD61836F}">
      <dsp:nvSpPr>
        <dsp:cNvPr id="0" name=""/>
        <dsp:cNvSpPr/>
      </dsp:nvSpPr>
      <dsp:spPr>
        <a:xfrm>
          <a:off x="0" y="4344830"/>
          <a:ext cx="622433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3EA7B-47ED-4860-86B2-750D8287674A}">
      <dsp:nvSpPr>
        <dsp:cNvPr id="0" name=""/>
        <dsp:cNvSpPr/>
      </dsp:nvSpPr>
      <dsp:spPr>
        <a:xfrm>
          <a:off x="0" y="4344830"/>
          <a:ext cx="6224335" cy="108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Summary: USA, Spain, and France are the top three markets by sales for 2003–2005, with the USA leading significantly.</a:t>
          </a:r>
        </a:p>
      </dsp:txBody>
      <dsp:txXfrm>
        <a:off x="0" y="4344830"/>
        <a:ext cx="6224335" cy="1086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E5EA7-7908-4772-83D8-8C352D8824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2638-5811-4B79-A1BD-8C4620FDDB0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3BEDF-6C3C-4133-BDFE-35C14877B99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Sales grew from $4M in 2003 to $5M in 2004, but then dropped sharply to $2M in 2005.</a:t>
          </a:r>
        </a:p>
      </dsp:txBody>
      <dsp:txXfrm>
        <a:off x="1435590" y="531"/>
        <a:ext cx="9080009" cy="1242935"/>
      </dsp:txXfrm>
    </dsp:sp>
    <dsp:sp modelId="{C9588BF0-5789-433F-B19E-E42B51B3559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9D56-6E0C-48DD-A127-63414FB5040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EA572-75CA-4AB9-88AB-35D9A00A83F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While sales peaked at $5M in 2004, they declined by 60% in 2005, falling to $2M compared to the previous year.</a:t>
          </a:r>
        </a:p>
      </dsp:txBody>
      <dsp:txXfrm>
        <a:off x="1435590" y="1554201"/>
        <a:ext cx="9080009" cy="1242935"/>
      </dsp:txXfrm>
    </dsp:sp>
    <dsp:sp modelId="{8C39D0D2-4158-42C9-9436-5D01744C9C0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C1DC0-86BA-4383-BC2A-0C0DE801A4D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3F05-FC4F-4BAD-B788-557B9A6FAD9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After steady growth to $5M in 2004, sales contracted significantly in 2005, dropping to $2M, well below 2003 levels.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Sales Data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1ED1110-4670-186B-1A34-D204D34E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5A915-F0AD-0E91-2A41-B9E7DF12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 All Data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293BD33-5EBB-7973-BF3F-1E0F00390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0647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7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BE7C1-C94A-5B1F-4990-B23428C33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2FD24B7-F213-A425-C590-2E9BBDD2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34CA06-0758-36E3-DA55-E20C0D59E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04057F-98E7-EDDD-27DD-23929DC1C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42F6AC-E990-3B84-C9B4-F88C1827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637E7-0E54-9961-F502-2E8185C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Year 2003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8D10C9-C3AE-BF84-DEC9-854811A977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0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F4A0C-1180-2CCE-5B34-83D234EF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6EE2A-2055-E295-5DF7-E5583BB6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Year 2004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DE4ABE-C200-8FBC-0A0C-B985A65C8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9062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1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5B6-4826-5419-C97B-CA7401B8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ptos"/>
              </a:rPr>
              <a:t>Sales Insights by Deal Size &amp; Product Line</a:t>
            </a:r>
            <a:endParaRPr lang="en-US" sz="28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D62490-6E85-D88F-8E99-199C2B7C21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6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69811-6604-B601-E2B6-414AA2AD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Aptos"/>
              </a:rPr>
              <a:t>Top Countries by Sales (2003–2005)</a:t>
            </a:r>
            <a:endParaRPr lang="en-US" sz="5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A35DC8E9-3D20-4454-9C92-6FA66E476F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26418" y="552091"/>
          <a:ext cx="6224335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03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D9985-F7C3-1DE7-ACBA-7E822625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Aptos"/>
              </a:rPr>
              <a:t>Number of Countries Involved in Sales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B72B-8041-5722-9901-70B3096A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200"/>
          </a:p>
          <a:p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2003 → Sales recorded in 16 countries</a:t>
            </a:r>
            <a:endParaRPr lang="en-US" sz="2200" dirty="0"/>
          </a:p>
          <a:p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2004 → Sales recorded in 19 countries</a:t>
            </a:r>
            <a:endParaRPr lang="en-US" sz="2200" dirty="0"/>
          </a:p>
          <a:p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2005 → Sales recorded in 14 countries</a:t>
            </a:r>
            <a:endParaRPr lang="en-US" sz="2200" dirty="0"/>
          </a:p>
          <a:p>
            <a:endParaRPr lang="en-US" sz="2200"/>
          </a:p>
          <a:p>
            <a:endParaRPr lang="en-US" sz="220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Summary:</a:t>
            </a:r>
            <a:endParaRPr lang="en-US" sz="2200" dirty="0"/>
          </a:p>
          <a:p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The highest country participation was in 2004 (19 countries).</a:t>
            </a:r>
            <a:endParaRPr lang="en-US" sz="2200" dirty="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041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8394-801C-F9E9-757A-5C779A4C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Insights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E4CFEA-A0EA-89CB-52F3-760EC25B06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17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Sales Data Report</vt:lpstr>
      <vt:lpstr>Over All Data</vt:lpstr>
      <vt:lpstr>Year 2003</vt:lpstr>
      <vt:lpstr>Year 2004</vt:lpstr>
      <vt:lpstr>Sales Insights by Deal Size &amp; Product Line</vt:lpstr>
      <vt:lpstr>Top Countries by Sales (2003–2005)</vt:lpstr>
      <vt:lpstr>Number of Countries Involved in Sales</vt:lpstr>
      <vt:lpstr>Sales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2025-09-25T07:51:45Z</dcterms:created>
  <dcterms:modified xsi:type="dcterms:W3CDTF">2025-09-25T08:36:02Z</dcterms:modified>
</cp:coreProperties>
</file>