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6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7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8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1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8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445A35-C731-4B34-B0C9-49B8FA8BF87A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63C79B-04AD-4346-96BB-B535A35AF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/>
              <a:t>Abstract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An abstract class is a class declared with the abstract keyword.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can have both abstract and non-abstract method.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cannot be instantiated.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can have </a:t>
            </a:r>
            <a:r>
              <a:rPr lang="en-IN" b="1" u="sng" dirty="0">
                <a:solidFill>
                  <a:schemeClr val="bg1"/>
                </a:solidFill>
              </a:rPr>
              <a:t>constructors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u="sng" dirty="0">
                <a:solidFill>
                  <a:schemeClr val="bg1"/>
                </a:solidFill>
              </a:rPr>
              <a:t>static</a:t>
            </a:r>
            <a:r>
              <a:rPr lang="en-IN" b="1" dirty="0">
                <a:solidFill>
                  <a:schemeClr val="bg1"/>
                </a:solidFill>
              </a:rPr>
              <a:t> methods.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Provides 0 to 100 percent abstraction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Constructor overloading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It is a technique of having more than one constructor with different parameters.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They are differentiated by the number of parameters and their types by compiler.</a:t>
            </a:r>
          </a:p>
        </p:txBody>
      </p:sp>
    </p:spTree>
    <p:extLst>
      <p:ext uri="{BB962C8B-B14F-4D97-AF65-F5344CB8AC3E}">
        <p14:creationId xmlns:p14="http://schemas.microsoft.com/office/powerpoint/2010/main" val="82136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Nested recursion and recursive call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8"/>
            <a:ext cx="8791575" cy="453584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ability of a function to call itself is called recursion and that function is called recursive function.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 Nested </a:t>
            </a:r>
            <a:r>
              <a:rPr lang="en-US" dirty="0">
                <a:solidFill>
                  <a:schemeClr val="bg1"/>
                </a:solidFill>
              </a:rPr>
              <a:t>recursion, a recursive function will pass the parameter as a recursive </a:t>
            </a:r>
            <a:r>
              <a:rPr lang="en-US" dirty="0" smtClean="0">
                <a:solidFill>
                  <a:schemeClr val="bg1"/>
                </a:solidFill>
              </a:rPr>
              <a:t>call. That </a:t>
            </a:r>
            <a:r>
              <a:rPr lang="en-US" dirty="0">
                <a:solidFill>
                  <a:schemeClr val="bg1"/>
                </a:solidFill>
              </a:rPr>
              <a:t>means “recursion inside recursion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Example:</a:t>
            </a:r>
          </a:p>
          <a:p>
            <a:pPr algn="just">
              <a:buClr>
                <a:schemeClr val="tx1"/>
              </a:buClr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fun(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n){</a:t>
            </a:r>
          </a:p>
          <a:p>
            <a:pPr lvl="1" algn="just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(n &gt; </a:t>
            </a:r>
            <a:r>
              <a:rPr lang="en-US" dirty="0" smtClean="0">
                <a:solidFill>
                  <a:schemeClr val="bg1"/>
                </a:solidFill>
              </a:rPr>
              <a:t>100)</a:t>
            </a:r>
          </a:p>
          <a:p>
            <a:pPr lvl="1" algn="just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n -</a:t>
            </a:r>
            <a:r>
              <a:rPr lang="en-US" dirty="0" smtClean="0">
                <a:solidFill>
                  <a:schemeClr val="bg1"/>
                </a:solidFill>
              </a:rPr>
              <a:t> 10;</a:t>
            </a:r>
          </a:p>
          <a:p>
            <a:pPr lvl="1" algn="just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fun(fun(n + 11</a:t>
            </a:r>
            <a:r>
              <a:rPr lang="en-US" dirty="0" smtClean="0">
                <a:solidFill>
                  <a:schemeClr val="bg1"/>
                </a:solidFill>
              </a:rPr>
              <a:t>));}</a:t>
            </a:r>
          </a:p>
        </p:txBody>
      </p:sp>
    </p:spTree>
    <p:extLst>
      <p:ext uri="{BB962C8B-B14F-4D97-AF65-F5344CB8AC3E}">
        <p14:creationId xmlns:p14="http://schemas.microsoft.com/office/powerpoint/2010/main" val="166652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Nested recursion and recursive call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8"/>
            <a:ext cx="8791575" cy="453584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ability of a function to call itself is called recursion and that function is called recursive function.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 Nested </a:t>
            </a:r>
            <a:r>
              <a:rPr lang="en-US" dirty="0">
                <a:solidFill>
                  <a:schemeClr val="bg1"/>
                </a:solidFill>
              </a:rPr>
              <a:t>recursion, a recursive function will pass the parameter as a recursive </a:t>
            </a:r>
            <a:r>
              <a:rPr lang="en-US" dirty="0" smtClean="0">
                <a:solidFill>
                  <a:schemeClr val="bg1"/>
                </a:solidFill>
              </a:rPr>
              <a:t>call. That </a:t>
            </a:r>
            <a:r>
              <a:rPr lang="en-US" dirty="0">
                <a:solidFill>
                  <a:schemeClr val="bg1"/>
                </a:solidFill>
              </a:rPr>
              <a:t>means “recursion inside recursion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Example:</a:t>
            </a:r>
          </a:p>
          <a:p>
            <a:pPr algn="just">
              <a:buClr>
                <a:schemeClr val="tx1"/>
              </a:buClr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fun(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n){</a:t>
            </a:r>
          </a:p>
          <a:p>
            <a:pPr lvl="1" algn="just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(n &gt; </a:t>
            </a:r>
            <a:r>
              <a:rPr lang="en-US" dirty="0" smtClean="0">
                <a:solidFill>
                  <a:schemeClr val="bg1"/>
                </a:solidFill>
              </a:rPr>
              <a:t>100)</a:t>
            </a:r>
          </a:p>
          <a:p>
            <a:pPr lvl="1" algn="just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n -</a:t>
            </a:r>
            <a:r>
              <a:rPr lang="en-US" dirty="0" smtClean="0">
                <a:solidFill>
                  <a:schemeClr val="bg1"/>
                </a:solidFill>
              </a:rPr>
              <a:t> 10;</a:t>
            </a:r>
          </a:p>
          <a:p>
            <a:pPr lvl="1" algn="just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fun(fun(n + 11</a:t>
            </a:r>
            <a:r>
              <a:rPr lang="en-US" dirty="0" smtClean="0">
                <a:solidFill>
                  <a:schemeClr val="bg1"/>
                </a:solidFill>
              </a:rPr>
              <a:t>));}</a:t>
            </a:r>
          </a:p>
        </p:txBody>
      </p:sp>
    </p:spTree>
    <p:extLst>
      <p:ext uri="{BB962C8B-B14F-4D97-AF65-F5344CB8AC3E}">
        <p14:creationId xmlns:p14="http://schemas.microsoft.com/office/powerpoint/2010/main" val="128902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Ways to create an object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8"/>
            <a:ext cx="8791575" cy="453584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There are five different ways to create an object in Java: 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Operator.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 err="1" smtClean="0">
                <a:solidFill>
                  <a:schemeClr val="bg1"/>
                </a:solidFill>
              </a:rPr>
              <a:t>Class.newInstance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method.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 err="1">
                <a:solidFill>
                  <a:schemeClr val="bg1"/>
                </a:solidFill>
              </a:rPr>
              <a:t>newInstance</a:t>
            </a:r>
            <a:r>
              <a:rPr lang="en-US" dirty="0">
                <a:solidFill>
                  <a:schemeClr val="bg1"/>
                </a:solidFill>
              </a:rPr>
              <a:t>() method of </a:t>
            </a:r>
            <a:r>
              <a:rPr lang="en-US" dirty="0" smtClean="0">
                <a:solidFill>
                  <a:schemeClr val="bg1"/>
                </a:solidFill>
              </a:rPr>
              <a:t>constructor.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 err="1" smtClean="0">
                <a:solidFill>
                  <a:schemeClr val="bg1"/>
                </a:solidFill>
              </a:rPr>
              <a:t>Object.clone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bg1"/>
                </a:solidFill>
              </a:rPr>
              <a:t>method.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>
                <a:solidFill>
                  <a:schemeClr val="bg1"/>
                </a:solidFill>
              </a:rPr>
              <a:t>Object Serialization and Deserialization.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/>
              <a:t>Interface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is used to achieve 100% abstraction.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has only </a:t>
            </a:r>
            <a:r>
              <a:rPr lang="en-IN" b="1" u="sng" dirty="0">
                <a:solidFill>
                  <a:schemeClr val="bg1"/>
                </a:solidFill>
              </a:rPr>
              <a:t>abstract</a:t>
            </a:r>
            <a:r>
              <a:rPr lang="en-IN" dirty="0">
                <a:solidFill>
                  <a:schemeClr val="bg1"/>
                </a:solidFill>
              </a:rPr>
              <a:t> methods.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is used to achieve multiple inheritance.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37704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/>
              <a:t>Singleton class over static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Singleton class can implement interfaces and extend classes. Static class can extend classes but doesn’t inherit their instance member.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Static class have all its member as static, which is not the case in Singleton.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Singleton object is stored in heap. Static object is stored in stack.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can clone the object of singleton but can not clone the static class object.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Singleton class can use the polymorphism feature but static class can not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/>
              <a:t>Method Hiding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Method hiding means child class has defined a static or class method with the same signature as a static method in the superclass. In that case the method of superclass is hidden by the subclass.</a:t>
            </a:r>
          </a:p>
        </p:txBody>
      </p:sp>
    </p:spTree>
    <p:extLst>
      <p:ext uri="{BB962C8B-B14F-4D97-AF65-F5344CB8AC3E}">
        <p14:creationId xmlns:p14="http://schemas.microsoft.com/office/powerpoint/2010/main" val="103928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Method overriding </a:t>
            </a:r>
            <a:r>
              <a:rPr lang="en-IN" sz="2800" dirty="0" err="1"/>
              <a:t>w.r.t.</a:t>
            </a:r>
            <a:r>
              <a:rPr lang="en-IN" sz="2800" dirty="0"/>
              <a:t> static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Method overriding is based on dynamic binding at runtime and the static methods are bonded using static binding at compile time. So, we cannot override static methods.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 calling of method depends upon the type of object that calls the static method. It means: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If we call a static method by using the parent class object, the original static method will be called from the parent class.</a:t>
            </a:r>
          </a:p>
          <a:p>
            <a:pPr marL="800100" lvl="1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If we call a static method by using the child class object, the static method of the child class will be called.</a:t>
            </a:r>
          </a:p>
        </p:txBody>
      </p:sp>
    </p:spTree>
    <p:extLst>
      <p:ext uri="{BB962C8B-B14F-4D97-AF65-F5344CB8AC3E}">
        <p14:creationId xmlns:p14="http://schemas.microsoft.com/office/powerpoint/2010/main" val="41173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Method overriding </a:t>
            </a:r>
            <a:r>
              <a:rPr lang="en-IN" sz="2800" dirty="0" err="1"/>
              <a:t>w.r.t.</a:t>
            </a:r>
            <a:r>
              <a:rPr lang="en-IN" sz="2800" dirty="0"/>
              <a:t>  </a:t>
            </a:r>
            <a:r>
              <a:rPr lang="en-IN" sz="2800" dirty="0" err="1"/>
              <a:t>vararg</a:t>
            </a:r>
            <a:r>
              <a:rPr lang="en-IN" sz="2800" dirty="0"/>
              <a:t>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Compiler changes the var </a:t>
            </a:r>
            <a:r>
              <a:rPr lang="en-IN" dirty="0" err="1">
                <a:solidFill>
                  <a:schemeClr val="bg1"/>
                </a:solidFill>
              </a:rPr>
              <a:t>arg</a:t>
            </a:r>
            <a:r>
              <a:rPr lang="en-IN" dirty="0">
                <a:solidFill>
                  <a:schemeClr val="bg1"/>
                </a:solidFill>
              </a:rPr>
              <a:t> to an array.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To override var </a:t>
            </a:r>
            <a:r>
              <a:rPr lang="en-IN" dirty="0" err="1">
                <a:solidFill>
                  <a:schemeClr val="bg1"/>
                </a:solidFill>
              </a:rPr>
              <a:t>arg</a:t>
            </a:r>
            <a:r>
              <a:rPr lang="en-IN" dirty="0">
                <a:solidFill>
                  <a:schemeClr val="bg1"/>
                </a:solidFill>
              </a:rPr>
              <a:t> method, we need to override considering the parameter as an array, otherwise it will result to an error.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Code:</a:t>
            </a:r>
          </a:p>
          <a:p>
            <a:pPr lvl="1" algn="just">
              <a:buClrTx/>
            </a:pPr>
            <a:r>
              <a:rPr lang="en-IN" dirty="0">
                <a:solidFill>
                  <a:schemeClr val="bg1"/>
                </a:solidFill>
              </a:rPr>
              <a:t>public void </a:t>
            </a:r>
            <a:r>
              <a:rPr lang="en-IN" dirty="0" err="1">
                <a:solidFill>
                  <a:schemeClr val="bg1"/>
                </a:solidFill>
              </a:rPr>
              <a:t>myMethod</a:t>
            </a:r>
            <a:r>
              <a:rPr lang="en-IN" dirty="0">
                <a:solidFill>
                  <a:schemeClr val="bg1"/>
                </a:solidFill>
              </a:rPr>
              <a:t>(int... values);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Compiler creates it as method like this:</a:t>
            </a:r>
          </a:p>
          <a:p>
            <a:pPr lvl="1" algn="just">
              <a:buClrTx/>
            </a:pPr>
            <a:r>
              <a:rPr lang="en-IN" dirty="0">
                <a:solidFill>
                  <a:schemeClr val="bg1"/>
                </a:solidFill>
              </a:rPr>
              <a:t>public void </a:t>
            </a:r>
            <a:r>
              <a:rPr lang="en-IN" dirty="0" err="1">
                <a:solidFill>
                  <a:schemeClr val="bg1"/>
                </a:solidFill>
              </a:rPr>
              <a:t>myMethod</a:t>
            </a:r>
            <a:r>
              <a:rPr lang="en-IN" dirty="0">
                <a:solidFill>
                  <a:schemeClr val="bg1"/>
                </a:solidFill>
              </a:rPr>
              <a:t>(int[] values);</a:t>
            </a:r>
          </a:p>
        </p:txBody>
      </p:sp>
    </p:spTree>
    <p:extLst>
      <p:ext uri="{BB962C8B-B14F-4D97-AF65-F5344CB8AC3E}">
        <p14:creationId xmlns:p14="http://schemas.microsoft.com/office/powerpoint/2010/main" val="14444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/>
              <a:t>Method overriding </a:t>
            </a:r>
            <a:r>
              <a:rPr lang="en-IN" sz="2800" dirty="0" err="1"/>
              <a:t>w.r.t.</a:t>
            </a:r>
            <a:r>
              <a:rPr lang="en-IN" sz="2800" dirty="0"/>
              <a:t> 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is no polymorphism for </a:t>
            </a:r>
            <a:r>
              <a:rPr lang="en-US" dirty="0" smtClean="0">
                <a:solidFill>
                  <a:schemeClr val="bg1"/>
                </a:solidFill>
              </a:rPr>
              <a:t>variables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java.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we make a variable of the same name in a subclass, that's called hiding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Variables decision happens at a compile time so always </a:t>
            </a:r>
            <a:r>
              <a:rPr lang="en-US" dirty="0" smtClean="0">
                <a:solidFill>
                  <a:schemeClr val="bg1"/>
                </a:solidFill>
              </a:rPr>
              <a:t>base class variables will </a:t>
            </a:r>
            <a:r>
              <a:rPr lang="en-US" dirty="0">
                <a:solidFill>
                  <a:schemeClr val="bg1"/>
                </a:solidFill>
              </a:rPr>
              <a:t>be accessed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3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Factory Method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factory design pattern says that define an </a:t>
            </a:r>
            <a:r>
              <a:rPr lang="en-US" dirty="0" smtClean="0">
                <a:solidFill>
                  <a:schemeClr val="bg1"/>
                </a:solidFill>
              </a:rPr>
              <a:t>interface </a:t>
            </a:r>
            <a:r>
              <a:rPr lang="en-US" dirty="0">
                <a:solidFill>
                  <a:schemeClr val="bg1"/>
                </a:solidFill>
              </a:rPr>
              <a:t>or an abstract </a:t>
            </a: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>
                <a:solidFill>
                  <a:schemeClr val="bg1"/>
                </a:solidFill>
              </a:rPr>
              <a:t>and let the subclasses decide which object to </a:t>
            </a:r>
            <a:r>
              <a:rPr lang="en-US" dirty="0" smtClean="0">
                <a:solidFill>
                  <a:schemeClr val="bg1"/>
                </a:solidFill>
              </a:rPr>
              <a:t>instantiate.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is one of the best ways to create an object where object creation logic is hidden to the client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721F-C571-4E4A-BA2E-400DA80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5385"/>
            <a:ext cx="8791575" cy="8801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Super() and this()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334-1032-407E-829B-2FE4A916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97039"/>
            <a:ext cx="8791575" cy="3695399"/>
          </a:xfrm>
          <a:solidFill>
            <a:schemeClr val="tx1"/>
          </a:solidFill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super() is used to call </a:t>
            </a:r>
            <a:r>
              <a:rPr lang="en-US" dirty="0" smtClean="0">
                <a:solidFill>
                  <a:schemeClr val="bg1"/>
                </a:solidFill>
              </a:rPr>
              <a:t>Base or Parent class’s constructor </a:t>
            </a:r>
            <a:r>
              <a:rPr lang="en-US" dirty="0">
                <a:solidFill>
                  <a:schemeClr val="bg1"/>
                </a:solidFill>
              </a:rPr>
              <a:t>while this() is used to call current class’s constructor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keyword </a:t>
            </a:r>
            <a:r>
              <a:rPr lang="en-US" dirty="0" smtClean="0">
                <a:solidFill>
                  <a:schemeClr val="bg1"/>
                </a:solidFill>
              </a:rPr>
              <a:t>is used </a:t>
            </a:r>
            <a:r>
              <a:rPr lang="en-US" dirty="0">
                <a:solidFill>
                  <a:schemeClr val="bg1"/>
                </a:solidFill>
              </a:rPr>
              <a:t>to call default constructor of the same class and super keyword </a:t>
            </a:r>
            <a:r>
              <a:rPr lang="en-US" dirty="0" smtClean="0">
                <a:solidFill>
                  <a:schemeClr val="bg1"/>
                </a:solidFill>
              </a:rPr>
              <a:t>is used </a:t>
            </a:r>
            <a:r>
              <a:rPr lang="en-US" dirty="0">
                <a:solidFill>
                  <a:schemeClr val="bg1"/>
                </a:solidFill>
              </a:rPr>
              <a:t>to call default constructor of the parent class.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007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461</TotalTime>
  <Words>702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Parcel</vt:lpstr>
      <vt:lpstr>Abstract class</vt:lpstr>
      <vt:lpstr>Interface class</vt:lpstr>
      <vt:lpstr>Singleton class over static class</vt:lpstr>
      <vt:lpstr>Method Hiding</vt:lpstr>
      <vt:lpstr>Method overriding w.r.t. static method</vt:lpstr>
      <vt:lpstr>Method overriding w.r.t.  vararg method</vt:lpstr>
      <vt:lpstr>Method overriding w.r.t.  variable</vt:lpstr>
      <vt:lpstr>Factory Method</vt:lpstr>
      <vt:lpstr>Super() and this()</vt:lpstr>
      <vt:lpstr>Constructor overloading</vt:lpstr>
      <vt:lpstr>Nested recursion and recursive call</vt:lpstr>
      <vt:lpstr>Nested recursion and recursive call</vt:lpstr>
      <vt:lpstr>Ways to create an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Anandeshwar Singh</cp:lastModifiedBy>
  <cp:revision>19</cp:revision>
  <dcterms:created xsi:type="dcterms:W3CDTF">2021-06-10T06:51:01Z</dcterms:created>
  <dcterms:modified xsi:type="dcterms:W3CDTF">2021-06-10T16:26:37Z</dcterms:modified>
</cp:coreProperties>
</file>