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A74484-E981-4AC4-A14A-A950DC5A95E5}">
  <a:tblStyle styleId="{43A74484-E981-4AC4-A14A-A950DC5A9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77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ca.indeed.com/q-blockchain-developer-jobs.html?vjk=68231ea0af33f3e0" TargetMode="Externa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ca.indeed.com/q-blockchain-developer-jobs.html?vjk=68231ea0af33f3e0" TargetMode="External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DD264-823B-4D58-8F78-C039E0D810E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FFAB9D-4863-42CC-B586-F8520F0C1155}">
      <dgm:prSet/>
      <dgm:spPr/>
      <dgm:t>
        <a:bodyPr/>
        <a:lstStyle/>
        <a:p>
          <a:r>
            <a:rPr lang="en-GB"/>
            <a:t>Jerry Sample Job</a:t>
          </a:r>
          <a:endParaRPr lang="en-US"/>
        </a:p>
      </dgm:t>
    </dgm:pt>
    <dgm:pt modelId="{B1D61B51-0A3F-49E8-98B2-B7551BBFC6E2}" type="parTrans" cxnId="{A99B2BB2-9D59-4E7E-BA07-F59AF54FEE4E}">
      <dgm:prSet/>
      <dgm:spPr/>
      <dgm:t>
        <a:bodyPr/>
        <a:lstStyle/>
        <a:p>
          <a:endParaRPr lang="en-US"/>
        </a:p>
      </dgm:t>
    </dgm:pt>
    <dgm:pt modelId="{77C68A60-127B-4946-87A0-5B13B62A50E8}" type="sibTrans" cxnId="{A99B2BB2-9D59-4E7E-BA07-F59AF54FEE4E}">
      <dgm:prSet/>
      <dgm:spPr/>
      <dgm:t>
        <a:bodyPr/>
        <a:lstStyle/>
        <a:p>
          <a:endParaRPr lang="en-US"/>
        </a:p>
      </dgm:t>
    </dgm:pt>
    <dgm:pt modelId="{BE734096-0D03-44D8-8696-93DD89A918AD}">
      <dgm:prSet/>
      <dgm:spPr/>
      <dgm:t>
        <a:bodyPr/>
        <a:lstStyle/>
        <a:p>
          <a:r>
            <a:rPr lang="en-GB" u="sng">
              <a:hlinkClick xmlns:r="http://schemas.openxmlformats.org/officeDocument/2006/relationships" r:id="rId1"/>
            </a:rPr>
            <a:t>Today's Sample Job</a:t>
          </a:r>
          <a:endParaRPr lang="en-US"/>
        </a:p>
      </dgm:t>
    </dgm:pt>
    <dgm:pt modelId="{3AC97D9B-7EC4-4808-8498-AFC95CC676FF}" type="parTrans" cxnId="{4EA98B4A-80C2-4EED-9BBB-AFA2EAE65D34}">
      <dgm:prSet/>
      <dgm:spPr/>
      <dgm:t>
        <a:bodyPr/>
        <a:lstStyle/>
        <a:p>
          <a:endParaRPr lang="en-US"/>
        </a:p>
      </dgm:t>
    </dgm:pt>
    <dgm:pt modelId="{1EFC7F32-6F17-4AB5-99E7-A74F4A36C20E}" type="sibTrans" cxnId="{4EA98B4A-80C2-4EED-9BBB-AFA2EAE65D34}">
      <dgm:prSet/>
      <dgm:spPr/>
      <dgm:t>
        <a:bodyPr/>
        <a:lstStyle/>
        <a:p>
          <a:endParaRPr lang="en-US"/>
        </a:p>
      </dgm:t>
    </dgm:pt>
    <dgm:pt modelId="{0627121B-D627-40D5-81A2-C45F16571BCD}" type="pres">
      <dgm:prSet presAssocID="{B68DD264-823B-4D58-8F78-C039E0D810EA}" presName="linear" presStyleCnt="0">
        <dgm:presLayoutVars>
          <dgm:animLvl val="lvl"/>
          <dgm:resizeHandles val="exact"/>
        </dgm:presLayoutVars>
      </dgm:prSet>
      <dgm:spPr/>
    </dgm:pt>
    <dgm:pt modelId="{BFA90FCC-8A32-47A1-9880-89434F6B1706}" type="pres">
      <dgm:prSet presAssocID="{F2FFAB9D-4863-42CC-B586-F8520F0C11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06FD46-76B0-4B58-817C-376E785583BC}" type="pres">
      <dgm:prSet presAssocID="{77C68A60-127B-4946-87A0-5B13B62A50E8}" presName="spacer" presStyleCnt="0"/>
      <dgm:spPr/>
    </dgm:pt>
    <dgm:pt modelId="{253597F2-1950-41D5-9480-656F6515D4E0}" type="pres">
      <dgm:prSet presAssocID="{BE734096-0D03-44D8-8696-93DD89A918A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EA98B4A-80C2-4EED-9BBB-AFA2EAE65D34}" srcId="{B68DD264-823B-4D58-8F78-C039E0D810EA}" destId="{BE734096-0D03-44D8-8696-93DD89A918AD}" srcOrd="1" destOrd="0" parTransId="{3AC97D9B-7EC4-4808-8498-AFC95CC676FF}" sibTransId="{1EFC7F32-6F17-4AB5-99E7-A74F4A36C20E}"/>
    <dgm:cxn modelId="{A8AF0C7F-D3EF-4BF5-82E6-DA23F610B439}" type="presOf" srcId="{B68DD264-823B-4D58-8F78-C039E0D810EA}" destId="{0627121B-D627-40D5-81A2-C45F16571BCD}" srcOrd="0" destOrd="0" presId="urn:microsoft.com/office/officeart/2005/8/layout/vList2"/>
    <dgm:cxn modelId="{A99B2BB2-9D59-4E7E-BA07-F59AF54FEE4E}" srcId="{B68DD264-823B-4D58-8F78-C039E0D810EA}" destId="{F2FFAB9D-4863-42CC-B586-F8520F0C1155}" srcOrd="0" destOrd="0" parTransId="{B1D61B51-0A3F-49E8-98B2-B7551BBFC6E2}" sibTransId="{77C68A60-127B-4946-87A0-5B13B62A50E8}"/>
    <dgm:cxn modelId="{976C38CE-57A3-4B9F-9EBE-1ED23BE27C25}" type="presOf" srcId="{BE734096-0D03-44D8-8696-93DD89A918AD}" destId="{253597F2-1950-41D5-9480-656F6515D4E0}" srcOrd="0" destOrd="0" presId="urn:microsoft.com/office/officeart/2005/8/layout/vList2"/>
    <dgm:cxn modelId="{115479E5-DE51-4119-9D78-79DB2262DBD3}" type="presOf" srcId="{F2FFAB9D-4863-42CC-B586-F8520F0C1155}" destId="{BFA90FCC-8A32-47A1-9880-89434F6B1706}" srcOrd="0" destOrd="0" presId="urn:microsoft.com/office/officeart/2005/8/layout/vList2"/>
    <dgm:cxn modelId="{F593E9F0-B150-4FFC-BB02-134148EFE9CC}" type="presParOf" srcId="{0627121B-D627-40D5-81A2-C45F16571BCD}" destId="{BFA90FCC-8A32-47A1-9880-89434F6B1706}" srcOrd="0" destOrd="0" presId="urn:microsoft.com/office/officeart/2005/8/layout/vList2"/>
    <dgm:cxn modelId="{0DDDAE8E-33E3-4149-867C-1A017A660DFE}" type="presParOf" srcId="{0627121B-D627-40D5-81A2-C45F16571BCD}" destId="{7E06FD46-76B0-4B58-817C-376E785583BC}" srcOrd="1" destOrd="0" presId="urn:microsoft.com/office/officeart/2005/8/layout/vList2"/>
    <dgm:cxn modelId="{90D94192-A0E5-46AE-9A08-3C925B52AC12}" type="presParOf" srcId="{0627121B-D627-40D5-81A2-C45F16571BCD}" destId="{253597F2-1950-41D5-9480-656F6515D4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6C6E64-1749-4806-B4E8-BD7010B951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82A83A-DAC3-48F3-AB4A-34365E3A8B35}">
      <dgm:prSet/>
      <dgm:spPr/>
      <dgm:t>
        <a:bodyPr/>
        <a:lstStyle/>
        <a:p>
          <a:pPr>
            <a:defRPr cap="all"/>
          </a:pPr>
          <a:r>
            <a:rPr lang="en-GB"/>
            <a:t>Importance of thoughtful questions.</a:t>
          </a:r>
          <a:endParaRPr lang="en-US"/>
        </a:p>
      </dgm:t>
    </dgm:pt>
    <dgm:pt modelId="{E6633F67-4D2D-4AB5-B8B0-FE7F3EEDA5E7}" type="parTrans" cxnId="{2B3D20F0-576A-4141-B0F4-BF27D5038C9B}">
      <dgm:prSet/>
      <dgm:spPr/>
      <dgm:t>
        <a:bodyPr/>
        <a:lstStyle/>
        <a:p>
          <a:endParaRPr lang="en-US"/>
        </a:p>
      </dgm:t>
    </dgm:pt>
    <dgm:pt modelId="{692CE3D0-947C-45DE-80B1-4BF377E25B90}" type="sibTrans" cxnId="{2B3D20F0-576A-4141-B0F4-BF27D5038C9B}">
      <dgm:prSet/>
      <dgm:spPr/>
      <dgm:t>
        <a:bodyPr/>
        <a:lstStyle/>
        <a:p>
          <a:endParaRPr lang="en-US"/>
        </a:p>
      </dgm:t>
    </dgm:pt>
    <dgm:pt modelId="{1E444254-A5E4-4ACD-93CC-503D09C5CF39}">
      <dgm:prSet/>
      <dgm:spPr/>
      <dgm:t>
        <a:bodyPr/>
        <a:lstStyle/>
        <a:p>
          <a:pPr>
            <a:defRPr cap="all"/>
          </a:pPr>
          <a:r>
            <a:rPr lang="en-GB"/>
            <a:t>Leave positive impression on employers.</a:t>
          </a:r>
          <a:endParaRPr lang="en-US"/>
        </a:p>
      </dgm:t>
    </dgm:pt>
    <dgm:pt modelId="{0462FDBF-E3D5-4E8A-B219-A869929C3AB2}" type="parTrans" cxnId="{AC5A29EC-0AB0-4D4C-AA29-27C627B8DA0B}">
      <dgm:prSet/>
      <dgm:spPr/>
      <dgm:t>
        <a:bodyPr/>
        <a:lstStyle/>
        <a:p>
          <a:endParaRPr lang="en-US"/>
        </a:p>
      </dgm:t>
    </dgm:pt>
    <dgm:pt modelId="{2F53A1E3-3606-4E06-A5DE-48914875551D}" type="sibTrans" cxnId="{AC5A29EC-0AB0-4D4C-AA29-27C627B8DA0B}">
      <dgm:prSet/>
      <dgm:spPr/>
      <dgm:t>
        <a:bodyPr/>
        <a:lstStyle/>
        <a:p>
          <a:endParaRPr lang="en-US"/>
        </a:p>
      </dgm:t>
    </dgm:pt>
    <dgm:pt modelId="{F09B6B17-229E-44C5-904E-8ECD90797BC2}">
      <dgm:prSet/>
      <dgm:spPr/>
      <dgm:t>
        <a:bodyPr/>
        <a:lstStyle/>
        <a:p>
          <a:pPr>
            <a:defRPr cap="all"/>
          </a:pPr>
          <a:r>
            <a:rPr lang="en-GB"/>
            <a:t>Inquire about company's approach to blockchain technology.</a:t>
          </a:r>
          <a:endParaRPr lang="en-US"/>
        </a:p>
      </dgm:t>
    </dgm:pt>
    <dgm:pt modelId="{700117B1-49CA-457E-B32A-3881464BD736}" type="parTrans" cxnId="{52AE6F9A-772C-4EBB-BB90-4DA837A273F2}">
      <dgm:prSet/>
      <dgm:spPr/>
      <dgm:t>
        <a:bodyPr/>
        <a:lstStyle/>
        <a:p>
          <a:endParaRPr lang="en-US"/>
        </a:p>
      </dgm:t>
    </dgm:pt>
    <dgm:pt modelId="{96DD3722-5B09-4A96-91F1-44DB594184DB}" type="sibTrans" cxnId="{52AE6F9A-772C-4EBB-BB90-4DA837A273F2}">
      <dgm:prSet/>
      <dgm:spPr/>
      <dgm:t>
        <a:bodyPr/>
        <a:lstStyle/>
        <a:p>
          <a:endParaRPr lang="en-US"/>
        </a:p>
      </dgm:t>
    </dgm:pt>
    <dgm:pt modelId="{6292AFA3-EA84-403D-A674-B260228A4AC7}">
      <dgm:prSet/>
      <dgm:spPr/>
      <dgm:t>
        <a:bodyPr/>
        <a:lstStyle/>
        <a:p>
          <a:pPr>
            <a:defRPr cap="all"/>
          </a:pPr>
          <a:r>
            <a:rPr lang="en-GB"/>
            <a:t>Ask about opportunities for professional development within the organization.</a:t>
          </a:r>
          <a:endParaRPr lang="en-US"/>
        </a:p>
      </dgm:t>
    </dgm:pt>
    <dgm:pt modelId="{D94E7B13-B790-4A68-B9CF-C455014266A6}" type="parTrans" cxnId="{AB1EDB24-745B-4ED0-9C3B-B19E8CEC4D7A}">
      <dgm:prSet/>
      <dgm:spPr/>
      <dgm:t>
        <a:bodyPr/>
        <a:lstStyle/>
        <a:p>
          <a:endParaRPr lang="en-US"/>
        </a:p>
      </dgm:t>
    </dgm:pt>
    <dgm:pt modelId="{5B9E4DBB-EB11-42AE-B78D-E02CB4A34181}" type="sibTrans" cxnId="{AB1EDB24-745B-4ED0-9C3B-B19E8CEC4D7A}">
      <dgm:prSet/>
      <dgm:spPr/>
      <dgm:t>
        <a:bodyPr/>
        <a:lstStyle/>
        <a:p>
          <a:endParaRPr lang="en-US"/>
        </a:p>
      </dgm:t>
    </dgm:pt>
    <dgm:pt modelId="{9774C816-7F49-4CF8-8A71-033391756081}">
      <dgm:prSet/>
      <dgm:spPr/>
      <dgm:t>
        <a:bodyPr/>
        <a:lstStyle/>
        <a:p>
          <a:pPr>
            <a:defRPr cap="all"/>
          </a:pPr>
          <a:r>
            <a:rPr lang="en-GB"/>
            <a:t>Seek clarification on company culture and team dynamics.</a:t>
          </a:r>
          <a:endParaRPr lang="en-US"/>
        </a:p>
      </dgm:t>
    </dgm:pt>
    <dgm:pt modelId="{87AC45D2-D050-44F0-82AC-6326769FBC3B}" type="parTrans" cxnId="{A5F7C078-28BC-4F95-AB4E-F2307072E29C}">
      <dgm:prSet/>
      <dgm:spPr/>
      <dgm:t>
        <a:bodyPr/>
        <a:lstStyle/>
        <a:p>
          <a:endParaRPr lang="en-US"/>
        </a:p>
      </dgm:t>
    </dgm:pt>
    <dgm:pt modelId="{994D0909-A357-47E7-8768-FFE29EC6A96C}" type="sibTrans" cxnId="{A5F7C078-28BC-4F95-AB4E-F2307072E29C}">
      <dgm:prSet/>
      <dgm:spPr/>
      <dgm:t>
        <a:bodyPr/>
        <a:lstStyle/>
        <a:p>
          <a:endParaRPr lang="en-US"/>
        </a:p>
      </dgm:t>
    </dgm:pt>
    <dgm:pt modelId="{F5120EF2-02FE-4612-9921-1EA5FAA00A74}" type="pres">
      <dgm:prSet presAssocID="{EE6C6E64-1749-4806-B4E8-BD7010B951A6}" presName="root" presStyleCnt="0">
        <dgm:presLayoutVars>
          <dgm:dir/>
          <dgm:resizeHandles val="exact"/>
        </dgm:presLayoutVars>
      </dgm:prSet>
      <dgm:spPr/>
    </dgm:pt>
    <dgm:pt modelId="{C387BE6B-BF21-4957-9FDD-AA6DD0495B74}" type="pres">
      <dgm:prSet presAssocID="{2582A83A-DAC3-48F3-AB4A-34365E3A8B35}" presName="compNode" presStyleCnt="0"/>
      <dgm:spPr/>
    </dgm:pt>
    <dgm:pt modelId="{430F7340-0235-443F-A81E-17138FDD9646}" type="pres">
      <dgm:prSet presAssocID="{2582A83A-DAC3-48F3-AB4A-34365E3A8B35}" presName="iconBgRect" presStyleLbl="bgShp" presStyleIdx="0" presStyleCnt="5"/>
      <dgm:spPr/>
    </dgm:pt>
    <dgm:pt modelId="{878BDF1F-984F-42DA-8055-6EE5273C3EC1}" type="pres">
      <dgm:prSet presAssocID="{2582A83A-DAC3-48F3-AB4A-34365E3A8B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8705427-D3A0-4194-B5FA-084D78505292}" type="pres">
      <dgm:prSet presAssocID="{2582A83A-DAC3-48F3-AB4A-34365E3A8B35}" presName="spaceRect" presStyleCnt="0"/>
      <dgm:spPr/>
    </dgm:pt>
    <dgm:pt modelId="{8186A696-6D42-4C51-BB08-1B1E4C7F8EBF}" type="pres">
      <dgm:prSet presAssocID="{2582A83A-DAC3-48F3-AB4A-34365E3A8B35}" presName="textRect" presStyleLbl="revTx" presStyleIdx="0" presStyleCnt="5">
        <dgm:presLayoutVars>
          <dgm:chMax val="1"/>
          <dgm:chPref val="1"/>
        </dgm:presLayoutVars>
      </dgm:prSet>
      <dgm:spPr/>
    </dgm:pt>
    <dgm:pt modelId="{CF6719E2-BA9B-4FF4-9A4A-7574DC6B718B}" type="pres">
      <dgm:prSet presAssocID="{692CE3D0-947C-45DE-80B1-4BF377E25B90}" presName="sibTrans" presStyleCnt="0"/>
      <dgm:spPr/>
    </dgm:pt>
    <dgm:pt modelId="{CCD9CDFC-8F4D-4E4A-B207-6C64F2277A31}" type="pres">
      <dgm:prSet presAssocID="{1E444254-A5E4-4ACD-93CC-503D09C5CF39}" presName="compNode" presStyleCnt="0"/>
      <dgm:spPr/>
    </dgm:pt>
    <dgm:pt modelId="{FDF5104E-98C9-415F-8AA1-1A77B9F4128E}" type="pres">
      <dgm:prSet presAssocID="{1E444254-A5E4-4ACD-93CC-503D09C5CF39}" presName="iconBgRect" presStyleLbl="bgShp" presStyleIdx="1" presStyleCnt="5"/>
      <dgm:spPr/>
    </dgm:pt>
    <dgm:pt modelId="{CCE839F2-E798-4BB8-80BF-D95C4B005EEA}" type="pres">
      <dgm:prSet presAssocID="{1E444254-A5E4-4ACD-93CC-503D09C5CF3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5EF10E3-5832-4E12-AE09-515454E00955}" type="pres">
      <dgm:prSet presAssocID="{1E444254-A5E4-4ACD-93CC-503D09C5CF39}" presName="spaceRect" presStyleCnt="0"/>
      <dgm:spPr/>
    </dgm:pt>
    <dgm:pt modelId="{27B7CFBC-43F7-48D3-B129-793DC9634A93}" type="pres">
      <dgm:prSet presAssocID="{1E444254-A5E4-4ACD-93CC-503D09C5CF39}" presName="textRect" presStyleLbl="revTx" presStyleIdx="1" presStyleCnt="5">
        <dgm:presLayoutVars>
          <dgm:chMax val="1"/>
          <dgm:chPref val="1"/>
        </dgm:presLayoutVars>
      </dgm:prSet>
      <dgm:spPr/>
    </dgm:pt>
    <dgm:pt modelId="{B63F8DF7-47F5-4FDF-A62E-5AA3D90A0C1D}" type="pres">
      <dgm:prSet presAssocID="{2F53A1E3-3606-4E06-A5DE-48914875551D}" presName="sibTrans" presStyleCnt="0"/>
      <dgm:spPr/>
    </dgm:pt>
    <dgm:pt modelId="{15975043-CA0B-4640-8833-1AC3F656E390}" type="pres">
      <dgm:prSet presAssocID="{F09B6B17-229E-44C5-904E-8ECD90797BC2}" presName="compNode" presStyleCnt="0"/>
      <dgm:spPr/>
    </dgm:pt>
    <dgm:pt modelId="{B85BCFB5-C822-40B7-8DC7-0BD8ED77C1F0}" type="pres">
      <dgm:prSet presAssocID="{F09B6B17-229E-44C5-904E-8ECD90797BC2}" presName="iconBgRect" presStyleLbl="bgShp" presStyleIdx="2" presStyleCnt="5"/>
      <dgm:spPr/>
    </dgm:pt>
    <dgm:pt modelId="{684027C0-D206-4C41-9BA1-7D0446884765}" type="pres">
      <dgm:prSet presAssocID="{F09B6B17-229E-44C5-904E-8ECD90797B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D901354-57EA-4977-8CC8-2D65E2DABC04}" type="pres">
      <dgm:prSet presAssocID="{F09B6B17-229E-44C5-904E-8ECD90797BC2}" presName="spaceRect" presStyleCnt="0"/>
      <dgm:spPr/>
    </dgm:pt>
    <dgm:pt modelId="{FFD46377-B995-4D39-80A2-686DC7586EED}" type="pres">
      <dgm:prSet presAssocID="{F09B6B17-229E-44C5-904E-8ECD90797BC2}" presName="textRect" presStyleLbl="revTx" presStyleIdx="2" presStyleCnt="5">
        <dgm:presLayoutVars>
          <dgm:chMax val="1"/>
          <dgm:chPref val="1"/>
        </dgm:presLayoutVars>
      </dgm:prSet>
      <dgm:spPr/>
    </dgm:pt>
    <dgm:pt modelId="{A8487E6B-9DE0-4523-8F0D-217B38C193AC}" type="pres">
      <dgm:prSet presAssocID="{96DD3722-5B09-4A96-91F1-44DB594184DB}" presName="sibTrans" presStyleCnt="0"/>
      <dgm:spPr/>
    </dgm:pt>
    <dgm:pt modelId="{35E5B30D-5B0A-47A2-A261-5285BB06697D}" type="pres">
      <dgm:prSet presAssocID="{6292AFA3-EA84-403D-A674-B260228A4AC7}" presName="compNode" presStyleCnt="0"/>
      <dgm:spPr/>
    </dgm:pt>
    <dgm:pt modelId="{6A9C475A-C895-45C3-A017-9924C6C0E87B}" type="pres">
      <dgm:prSet presAssocID="{6292AFA3-EA84-403D-A674-B260228A4AC7}" presName="iconBgRect" presStyleLbl="bgShp" presStyleIdx="3" presStyleCnt="5"/>
      <dgm:spPr/>
    </dgm:pt>
    <dgm:pt modelId="{3E5B3754-7C33-491A-A576-B5CCB99AF393}" type="pres">
      <dgm:prSet presAssocID="{6292AFA3-EA84-403D-A674-B260228A4A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D4118DFF-8AA8-42CE-94B6-5995A15C683F}" type="pres">
      <dgm:prSet presAssocID="{6292AFA3-EA84-403D-A674-B260228A4AC7}" presName="spaceRect" presStyleCnt="0"/>
      <dgm:spPr/>
    </dgm:pt>
    <dgm:pt modelId="{D87C15AE-3787-4B27-90FA-DBA9840D4A7A}" type="pres">
      <dgm:prSet presAssocID="{6292AFA3-EA84-403D-A674-B260228A4AC7}" presName="textRect" presStyleLbl="revTx" presStyleIdx="3" presStyleCnt="5">
        <dgm:presLayoutVars>
          <dgm:chMax val="1"/>
          <dgm:chPref val="1"/>
        </dgm:presLayoutVars>
      </dgm:prSet>
      <dgm:spPr/>
    </dgm:pt>
    <dgm:pt modelId="{318E2F16-2B1F-4391-822B-18EAD76563A6}" type="pres">
      <dgm:prSet presAssocID="{5B9E4DBB-EB11-42AE-B78D-E02CB4A34181}" presName="sibTrans" presStyleCnt="0"/>
      <dgm:spPr/>
    </dgm:pt>
    <dgm:pt modelId="{CC0B3EFD-C4AC-4921-8B28-7F9527991970}" type="pres">
      <dgm:prSet presAssocID="{9774C816-7F49-4CF8-8A71-033391756081}" presName="compNode" presStyleCnt="0"/>
      <dgm:spPr/>
    </dgm:pt>
    <dgm:pt modelId="{A1776B50-310D-47C7-A3B1-C0759155DE96}" type="pres">
      <dgm:prSet presAssocID="{9774C816-7F49-4CF8-8A71-033391756081}" presName="iconBgRect" presStyleLbl="bgShp" presStyleIdx="4" presStyleCnt="5"/>
      <dgm:spPr/>
    </dgm:pt>
    <dgm:pt modelId="{199BAAAB-9BB1-4EDA-AAE1-857ABD994E60}" type="pres">
      <dgm:prSet presAssocID="{9774C816-7F49-4CF8-8A71-0333917560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E3591E4-A5AC-4D43-B9D9-C0FE710BEA53}" type="pres">
      <dgm:prSet presAssocID="{9774C816-7F49-4CF8-8A71-033391756081}" presName="spaceRect" presStyleCnt="0"/>
      <dgm:spPr/>
    </dgm:pt>
    <dgm:pt modelId="{2CE40262-6209-4F70-AD21-A3BE1F71B54C}" type="pres">
      <dgm:prSet presAssocID="{9774C816-7F49-4CF8-8A71-03339175608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D0A7D12-A023-4FF0-A602-D9EB7CF9FA65}" type="presOf" srcId="{9774C816-7F49-4CF8-8A71-033391756081}" destId="{2CE40262-6209-4F70-AD21-A3BE1F71B54C}" srcOrd="0" destOrd="0" presId="urn:microsoft.com/office/officeart/2018/5/layout/IconCircleLabelList"/>
    <dgm:cxn modelId="{AB1EDB24-745B-4ED0-9C3B-B19E8CEC4D7A}" srcId="{EE6C6E64-1749-4806-B4E8-BD7010B951A6}" destId="{6292AFA3-EA84-403D-A674-B260228A4AC7}" srcOrd="3" destOrd="0" parTransId="{D94E7B13-B790-4A68-B9CF-C455014266A6}" sibTransId="{5B9E4DBB-EB11-42AE-B78D-E02CB4A34181}"/>
    <dgm:cxn modelId="{12C51D6F-CB51-4CDD-AF17-E9873C860337}" type="presOf" srcId="{2582A83A-DAC3-48F3-AB4A-34365E3A8B35}" destId="{8186A696-6D42-4C51-BB08-1B1E4C7F8EBF}" srcOrd="0" destOrd="0" presId="urn:microsoft.com/office/officeart/2018/5/layout/IconCircleLabelList"/>
    <dgm:cxn modelId="{A5F7C078-28BC-4F95-AB4E-F2307072E29C}" srcId="{EE6C6E64-1749-4806-B4E8-BD7010B951A6}" destId="{9774C816-7F49-4CF8-8A71-033391756081}" srcOrd="4" destOrd="0" parTransId="{87AC45D2-D050-44F0-82AC-6326769FBC3B}" sibTransId="{994D0909-A357-47E7-8768-FFE29EC6A96C}"/>
    <dgm:cxn modelId="{52AE6F9A-772C-4EBB-BB90-4DA837A273F2}" srcId="{EE6C6E64-1749-4806-B4E8-BD7010B951A6}" destId="{F09B6B17-229E-44C5-904E-8ECD90797BC2}" srcOrd="2" destOrd="0" parTransId="{700117B1-49CA-457E-B32A-3881464BD736}" sibTransId="{96DD3722-5B09-4A96-91F1-44DB594184DB}"/>
    <dgm:cxn modelId="{BCEA9C9E-8125-47AE-A6BE-09C5619CFC56}" type="presOf" srcId="{EE6C6E64-1749-4806-B4E8-BD7010B951A6}" destId="{F5120EF2-02FE-4612-9921-1EA5FAA00A74}" srcOrd="0" destOrd="0" presId="urn:microsoft.com/office/officeart/2018/5/layout/IconCircleLabelList"/>
    <dgm:cxn modelId="{A952DCAD-D6C6-4CEF-B4DD-F8C95A28CFC6}" type="presOf" srcId="{6292AFA3-EA84-403D-A674-B260228A4AC7}" destId="{D87C15AE-3787-4B27-90FA-DBA9840D4A7A}" srcOrd="0" destOrd="0" presId="urn:microsoft.com/office/officeart/2018/5/layout/IconCircleLabelList"/>
    <dgm:cxn modelId="{B880BDDD-5583-4760-AC03-8CF63F857E7F}" type="presOf" srcId="{1E444254-A5E4-4ACD-93CC-503D09C5CF39}" destId="{27B7CFBC-43F7-48D3-B129-793DC9634A93}" srcOrd="0" destOrd="0" presId="urn:microsoft.com/office/officeart/2018/5/layout/IconCircleLabelList"/>
    <dgm:cxn modelId="{AC5A29EC-0AB0-4D4C-AA29-27C627B8DA0B}" srcId="{EE6C6E64-1749-4806-B4E8-BD7010B951A6}" destId="{1E444254-A5E4-4ACD-93CC-503D09C5CF39}" srcOrd="1" destOrd="0" parTransId="{0462FDBF-E3D5-4E8A-B219-A869929C3AB2}" sibTransId="{2F53A1E3-3606-4E06-A5DE-48914875551D}"/>
    <dgm:cxn modelId="{DA19E9EC-A382-4CCD-8DB0-70973A50E034}" type="presOf" srcId="{F09B6B17-229E-44C5-904E-8ECD90797BC2}" destId="{FFD46377-B995-4D39-80A2-686DC7586EED}" srcOrd="0" destOrd="0" presId="urn:microsoft.com/office/officeart/2018/5/layout/IconCircleLabelList"/>
    <dgm:cxn modelId="{2B3D20F0-576A-4141-B0F4-BF27D5038C9B}" srcId="{EE6C6E64-1749-4806-B4E8-BD7010B951A6}" destId="{2582A83A-DAC3-48F3-AB4A-34365E3A8B35}" srcOrd="0" destOrd="0" parTransId="{E6633F67-4D2D-4AB5-B8B0-FE7F3EEDA5E7}" sibTransId="{692CE3D0-947C-45DE-80B1-4BF377E25B90}"/>
    <dgm:cxn modelId="{9241294E-A08B-4BA8-B9CE-15CED23B6F4B}" type="presParOf" srcId="{F5120EF2-02FE-4612-9921-1EA5FAA00A74}" destId="{C387BE6B-BF21-4957-9FDD-AA6DD0495B74}" srcOrd="0" destOrd="0" presId="urn:microsoft.com/office/officeart/2018/5/layout/IconCircleLabelList"/>
    <dgm:cxn modelId="{891E10D0-82F7-4FB0-81A1-EB8D6AF7DE45}" type="presParOf" srcId="{C387BE6B-BF21-4957-9FDD-AA6DD0495B74}" destId="{430F7340-0235-443F-A81E-17138FDD9646}" srcOrd="0" destOrd="0" presId="urn:microsoft.com/office/officeart/2018/5/layout/IconCircleLabelList"/>
    <dgm:cxn modelId="{EDA1A131-6917-401B-BFE8-DAF7E747CA43}" type="presParOf" srcId="{C387BE6B-BF21-4957-9FDD-AA6DD0495B74}" destId="{878BDF1F-984F-42DA-8055-6EE5273C3EC1}" srcOrd="1" destOrd="0" presId="urn:microsoft.com/office/officeart/2018/5/layout/IconCircleLabelList"/>
    <dgm:cxn modelId="{A4A62D77-B8FA-4A4B-90A4-E2D61458C82C}" type="presParOf" srcId="{C387BE6B-BF21-4957-9FDD-AA6DD0495B74}" destId="{48705427-D3A0-4194-B5FA-084D78505292}" srcOrd="2" destOrd="0" presId="urn:microsoft.com/office/officeart/2018/5/layout/IconCircleLabelList"/>
    <dgm:cxn modelId="{DCB7C389-3466-4B8D-A9D0-617B4940EAD9}" type="presParOf" srcId="{C387BE6B-BF21-4957-9FDD-AA6DD0495B74}" destId="{8186A696-6D42-4C51-BB08-1B1E4C7F8EBF}" srcOrd="3" destOrd="0" presId="urn:microsoft.com/office/officeart/2018/5/layout/IconCircleLabelList"/>
    <dgm:cxn modelId="{2CCC8E5C-BDFF-48C6-A229-3B25F5C93DD8}" type="presParOf" srcId="{F5120EF2-02FE-4612-9921-1EA5FAA00A74}" destId="{CF6719E2-BA9B-4FF4-9A4A-7574DC6B718B}" srcOrd="1" destOrd="0" presId="urn:microsoft.com/office/officeart/2018/5/layout/IconCircleLabelList"/>
    <dgm:cxn modelId="{C235D4D9-1AFF-4B03-90B9-BA0E7CA2AEB9}" type="presParOf" srcId="{F5120EF2-02FE-4612-9921-1EA5FAA00A74}" destId="{CCD9CDFC-8F4D-4E4A-B207-6C64F2277A31}" srcOrd="2" destOrd="0" presId="urn:microsoft.com/office/officeart/2018/5/layout/IconCircleLabelList"/>
    <dgm:cxn modelId="{6866E899-6F31-43EF-963D-A30E448E1F17}" type="presParOf" srcId="{CCD9CDFC-8F4D-4E4A-B207-6C64F2277A31}" destId="{FDF5104E-98C9-415F-8AA1-1A77B9F4128E}" srcOrd="0" destOrd="0" presId="urn:microsoft.com/office/officeart/2018/5/layout/IconCircleLabelList"/>
    <dgm:cxn modelId="{77E340D4-E18D-4DBB-A93B-EEB2909A9EE7}" type="presParOf" srcId="{CCD9CDFC-8F4D-4E4A-B207-6C64F2277A31}" destId="{CCE839F2-E798-4BB8-80BF-D95C4B005EEA}" srcOrd="1" destOrd="0" presId="urn:microsoft.com/office/officeart/2018/5/layout/IconCircleLabelList"/>
    <dgm:cxn modelId="{A449898D-93F2-478E-BA1A-FE84BFCA989B}" type="presParOf" srcId="{CCD9CDFC-8F4D-4E4A-B207-6C64F2277A31}" destId="{95EF10E3-5832-4E12-AE09-515454E00955}" srcOrd="2" destOrd="0" presId="urn:microsoft.com/office/officeart/2018/5/layout/IconCircleLabelList"/>
    <dgm:cxn modelId="{6DF15EEC-D238-4474-AEAB-EB8428063791}" type="presParOf" srcId="{CCD9CDFC-8F4D-4E4A-B207-6C64F2277A31}" destId="{27B7CFBC-43F7-48D3-B129-793DC9634A93}" srcOrd="3" destOrd="0" presId="urn:microsoft.com/office/officeart/2018/5/layout/IconCircleLabelList"/>
    <dgm:cxn modelId="{4D8B73E4-DEFF-40FB-B3E0-E6DE7814B821}" type="presParOf" srcId="{F5120EF2-02FE-4612-9921-1EA5FAA00A74}" destId="{B63F8DF7-47F5-4FDF-A62E-5AA3D90A0C1D}" srcOrd="3" destOrd="0" presId="urn:microsoft.com/office/officeart/2018/5/layout/IconCircleLabelList"/>
    <dgm:cxn modelId="{5E40CE36-5F2D-4B1B-A020-889D63D18B2C}" type="presParOf" srcId="{F5120EF2-02FE-4612-9921-1EA5FAA00A74}" destId="{15975043-CA0B-4640-8833-1AC3F656E390}" srcOrd="4" destOrd="0" presId="urn:microsoft.com/office/officeart/2018/5/layout/IconCircleLabelList"/>
    <dgm:cxn modelId="{67DC4FBD-0AFA-4FAD-AB8D-1E145668508B}" type="presParOf" srcId="{15975043-CA0B-4640-8833-1AC3F656E390}" destId="{B85BCFB5-C822-40B7-8DC7-0BD8ED77C1F0}" srcOrd="0" destOrd="0" presId="urn:microsoft.com/office/officeart/2018/5/layout/IconCircleLabelList"/>
    <dgm:cxn modelId="{B9F3577B-3AF5-4644-9F8F-AD6F8D6A8B11}" type="presParOf" srcId="{15975043-CA0B-4640-8833-1AC3F656E390}" destId="{684027C0-D206-4C41-9BA1-7D0446884765}" srcOrd="1" destOrd="0" presId="urn:microsoft.com/office/officeart/2018/5/layout/IconCircleLabelList"/>
    <dgm:cxn modelId="{244393AD-5D53-4832-A942-5104D17C6F46}" type="presParOf" srcId="{15975043-CA0B-4640-8833-1AC3F656E390}" destId="{FD901354-57EA-4977-8CC8-2D65E2DABC04}" srcOrd="2" destOrd="0" presId="urn:microsoft.com/office/officeart/2018/5/layout/IconCircleLabelList"/>
    <dgm:cxn modelId="{CCE7C1DA-8B39-46F4-A970-6C7EAD810461}" type="presParOf" srcId="{15975043-CA0B-4640-8833-1AC3F656E390}" destId="{FFD46377-B995-4D39-80A2-686DC7586EED}" srcOrd="3" destOrd="0" presId="urn:microsoft.com/office/officeart/2018/5/layout/IconCircleLabelList"/>
    <dgm:cxn modelId="{1898DCCF-E052-4B04-8D39-951005773088}" type="presParOf" srcId="{F5120EF2-02FE-4612-9921-1EA5FAA00A74}" destId="{A8487E6B-9DE0-4523-8F0D-217B38C193AC}" srcOrd="5" destOrd="0" presId="urn:microsoft.com/office/officeart/2018/5/layout/IconCircleLabelList"/>
    <dgm:cxn modelId="{DFF86F99-E7AC-4245-9653-FD21DEA187B3}" type="presParOf" srcId="{F5120EF2-02FE-4612-9921-1EA5FAA00A74}" destId="{35E5B30D-5B0A-47A2-A261-5285BB06697D}" srcOrd="6" destOrd="0" presId="urn:microsoft.com/office/officeart/2018/5/layout/IconCircleLabelList"/>
    <dgm:cxn modelId="{CE96861F-57FE-49A1-907C-9305EE24B55B}" type="presParOf" srcId="{35E5B30D-5B0A-47A2-A261-5285BB06697D}" destId="{6A9C475A-C895-45C3-A017-9924C6C0E87B}" srcOrd="0" destOrd="0" presId="urn:microsoft.com/office/officeart/2018/5/layout/IconCircleLabelList"/>
    <dgm:cxn modelId="{E19B1910-2DA8-4A45-B8D7-EB00A2427E70}" type="presParOf" srcId="{35E5B30D-5B0A-47A2-A261-5285BB06697D}" destId="{3E5B3754-7C33-491A-A576-B5CCB99AF393}" srcOrd="1" destOrd="0" presId="urn:microsoft.com/office/officeart/2018/5/layout/IconCircleLabelList"/>
    <dgm:cxn modelId="{B9F5AD03-CA0C-4CF6-9C41-1B013FFE6251}" type="presParOf" srcId="{35E5B30D-5B0A-47A2-A261-5285BB06697D}" destId="{D4118DFF-8AA8-42CE-94B6-5995A15C683F}" srcOrd="2" destOrd="0" presId="urn:microsoft.com/office/officeart/2018/5/layout/IconCircleLabelList"/>
    <dgm:cxn modelId="{CC7B5C0F-410C-45B3-AFDE-EA609E19457D}" type="presParOf" srcId="{35E5B30D-5B0A-47A2-A261-5285BB06697D}" destId="{D87C15AE-3787-4B27-90FA-DBA9840D4A7A}" srcOrd="3" destOrd="0" presId="urn:microsoft.com/office/officeart/2018/5/layout/IconCircleLabelList"/>
    <dgm:cxn modelId="{A1A5507E-7D99-4EB4-8C5E-75D04B78F3A9}" type="presParOf" srcId="{F5120EF2-02FE-4612-9921-1EA5FAA00A74}" destId="{318E2F16-2B1F-4391-822B-18EAD76563A6}" srcOrd="7" destOrd="0" presId="urn:microsoft.com/office/officeart/2018/5/layout/IconCircleLabelList"/>
    <dgm:cxn modelId="{585BB902-C421-4890-8EB9-2AD6AF1DD745}" type="presParOf" srcId="{F5120EF2-02FE-4612-9921-1EA5FAA00A74}" destId="{CC0B3EFD-C4AC-4921-8B28-7F9527991970}" srcOrd="8" destOrd="0" presId="urn:microsoft.com/office/officeart/2018/5/layout/IconCircleLabelList"/>
    <dgm:cxn modelId="{770CEF5A-2FA9-4E38-B5B8-BEC0F1D52111}" type="presParOf" srcId="{CC0B3EFD-C4AC-4921-8B28-7F9527991970}" destId="{A1776B50-310D-47C7-A3B1-C0759155DE96}" srcOrd="0" destOrd="0" presId="urn:microsoft.com/office/officeart/2018/5/layout/IconCircleLabelList"/>
    <dgm:cxn modelId="{F6F1E8D0-A505-4693-B2CD-BC66C339BA1E}" type="presParOf" srcId="{CC0B3EFD-C4AC-4921-8B28-7F9527991970}" destId="{199BAAAB-9BB1-4EDA-AAE1-857ABD994E60}" srcOrd="1" destOrd="0" presId="urn:microsoft.com/office/officeart/2018/5/layout/IconCircleLabelList"/>
    <dgm:cxn modelId="{E413458E-F549-4036-9360-01E64320052D}" type="presParOf" srcId="{CC0B3EFD-C4AC-4921-8B28-7F9527991970}" destId="{DE3591E4-A5AC-4D43-B9D9-C0FE710BEA53}" srcOrd="2" destOrd="0" presId="urn:microsoft.com/office/officeart/2018/5/layout/IconCircleLabelList"/>
    <dgm:cxn modelId="{5EF14AE2-8B9E-4C14-AA20-760229444832}" type="presParOf" srcId="{CC0B3EFD-C4AC-4921-8B28-7F9527991970}" destId="{2CE40262-6209-4F70-AD21-A3BE1F71B5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5E1F6B-1D72-4B14-859F-2B10F6E12E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A89699-BEF3-4F43-BED9-C7257C41B9CC}">
      <dgm:prSet/>
      <dgm:spPr/>
      <dgm:t>
        <a:bodyPr/>
        <a:lstStyle/>
        <a:p>
          <a:pPr>
            <a:defRPr cap="all"/>
          </a:pPr>
          <a:r>
            <a:rPr lang="en-GB"/>
            <a:t>GitHub as digital portfolio.</a:t>
          </a:r>
          <a:endParaRPr lang="en-US"/>
        </a:p>
      </dgm:t>
    </dgm:pt>
    <dgm:pt modelId="{9625968B-A710-409F-8D59-3DF17C7A927D}" type="parTrans" cxnId="{F8457AEB-15E3-4BE8-A89E-0833D7F24DA7}">
      <dgm:prSet/>
      <dgm:spPr/>
      <dgm:t>
        <a:bodyPr/>
        <a:lstStyle/>
        <a:p>
          <a:endParaRPr lang="en-US"/>
        </a:p>
      </dgm:t>
    </dgm:pt>
    <dgm:pt modelId="{927D0F68-0CF0-48A2-B49C-25D532512464}" type="sibTrans" cxnId="{F8457AEB-15E3-4BE8-A89E-0833D7F24DA7}">
      <dgm:prSet/>
      <dgm:spPr/>
      <dgm:t>
        <a:bodyPr/>
        <a:lstStyle/>
        <a:p>
          <a:endParaRPr lang="en-US"/>
        </a:p>
      </dgm:t>
    </dgm:pt>
    <dgm:pt modelId="{594DCC36-B625-4DE6-B3F2-7C152CA30067}">
      <dgm:prSet/>
      <dgm:spPr/>
      <dgm:t>
        <a:bodyPr/>
        <a:lstStyle/>
        <a:p>
          <a:pPr>
            <a:defRPr cap="all"/>
          </a:pPr>
          <a:r>
            <a:rPr lang="en-GB"/>
            <a:t>Populate profile with best work.</a:t>
          </a:r>
          <a:endParaRPr lang="en-US"/>
        </a:p>
      </dgm:t>
    </dgm:pt>
    <dgm:pt modelId="{35CD5BD2-504E-4C25-8878-E3380916FD42}" type="parTrans" cxnId="{EFE060FA-6C08-4BAD-BDF6-148ABB14DAFE}">
      <dgm:prSet/>
      <dgm:spPr/>
      <dgm:t>
        <a:bodyPr/>
        <a:lstStyle/>
        <a:p>
          <a:endParaRPr lang="en-US"/>
        </a:p>
      </dgm:t>
    </dgm:pt>
    <dgm:pt modelId="{53D3C14E-DD70-4AA7-AB67-F8D41B93AFA9}" type="sibTrans" cxnId="{EFE060FA-6C08-4BAD-BDF6-148ABB14DAFE}">
      <dgm:prSet/>
      <dgm:spPr/>
      <dgm:t>
        <a:bodyPr/>
        <a:lstStyle/>
        <a:p>
          <a:endParaRPr lang="en-US"/>
        </a:p>
      </dgm:t>
    </dgm:pt>
    <dgm:pt modelId="{B3ACD46E-DE94-4D63-A8F1-18BDF3B273AC}">
      <dgm:prSet/>
      <dgm:spPr/>
      <dgm:t>
        <a:bodyPr/>
        <a:lstStyle/>
        <a:p>
          <a:pPr>
            <a:defRPr cap="all"/>
          </a:pPr>
          <a:r>
            <a:rPr lang="en-GB"/>
            <a:t>Showcase variety of blockchain-related projects.</a:t>
          </a:r>
          <a:endParaRPr lang="en-US"/>
        </a:p>
      </dgm:t>
    </dgm:pt>
    <dgm:pt modelId="{E972B5EF-A649-4DC7-914F-29AF6B17DEF8}" type="parTrans" cxnId="{3F15C96B-19EF-40F7-93B2-BA3FA8328FDB}">
      <dgm:prSet/>
      <dgm:spPr/>
      <dgm:t>
        <a:bodyPr/>
        <a:lstStyle/>
        <a:p>
          <a:endParaRPr lang="en-US"/>
        </a:p>
      </dgm:t>
    </dgm:pt>
    <dgm:pt modelId="{5A7D26E0-3540-4C8B-9E23-B80E8B4795D5}" type="sibTrans" cxnId="{3F15C96B-19EF-40F7-93B2-BA3FA8328FDB}">
      <dgm:prSet/>
      <dgm:spPr/>
      <dgm:t>
        <a:bodyPr/>
        <a:lstStyle/>
        <a:p>
          <a:endParaRPr lang="en-US"/>
        </a:p>
      </dgm:t>
    </dgm:pt>
    <dgm:pt modelId="{2A1CE0B4-8F7B-413C-B6C9-0B74D3254458}">
      <dgm:prSet/>
      <dgm:spPr/>
      <dgm:t>
        <a:bodyPr/>
        <a:lstStyle/>
        <a:p>
          <a:pPr>
            <a:defRPr cap="all"/>
          </a:pPr>
          <a:r>
            <a:rPr lang="en-GB"/>
            <a:t>Provide documentation and clear explanations for projects.</a:t>
          </a:r>
          <a:endParaRPr lang="en-US"/>
        </a:p>
      </dgm:t>
    </dgm:pt>
    <dgm:pt modelId="{22C78EA9-FA6A-485A-A482-722FAC036D6B}" type="parTrans" cxnId="{75E85180-98F9-4C12-8B2D-533397A84B14}">
      <dgm:prSet/>
      <dgm:spPr/>
      <dgm:t>
        <a:bodyPr/>
        <a:lstStyle/>
        <a:p>
          <a:endParaRPr lang="en-US"/>
        </a:p>
      </dgm:t>
    </dgm:pt>
    <dgm:pt modelId="{F4DF2D02-43AB-4337-BAC2-9C40DFA6E9E1}" type="sibTrans" cxnId="{75E85180-98F9-4C12-8B2D-533397A84B14}">
      <dgm:prSet/>
      <dgm:spPr/>
      <dgm:t>
        <a:bodyPr/>
        <a:lstStyle/>
        <a:p>
          <a:endParaRPr lang="en-US"/>
        </a:p>
      </dgm:t>
    </dgm:pt>
    <dgm:pt modelId="{AE071237-2C96-486B-A126-B7BF502EEF8D}">
      <dgm:prSet/>
      <dgm:spPr/>
      <dgm:t>
        <a:bodyPr/>
        <a:lstStyle/>
        <a:p>
          <a:pPr>
            <a:defRPr cap="all"/>
          </a:pPr>
          <a:r>
            <a:rPr lang="en-GB"/>
            <a:t>Contribute to open-source blockchain projects to demonstrate expertise.</a:t>
          </a:r>
          <a:endParaRPr lang="en-US"/>
        </a:p>
      </dgm:t>
    </dgm:pt>
    <dgm:pt modelId="{80D35929-2433-4CAE-ABE1-5B1BA5E5F5EA}" type="parTrans" cxnId="{18FC280D-B90D-4740-BAC1-2EC464EA855A}">
      <dgm:prSet/>
      <dgm:spPr/>
      <dgm:t>
        <a:bodyPr/>
        <a:lstStyle/>
        <a:p>
          <a:endParaRPr lang="en-US"/>
        </a:p>
      </dgm:t>
    </dgm:pt>
    <dgm:pt modelId="{52848338-B5CA-4D8D-B0FA-F007A56EC0D5}" type="sibTrans" cxnId="{18FC280D-B90D-4740-BAC1-2EC464EA855A}">
      <dgm:prSet/>
      <dgm:spPr/>
      <dgm:t>
        <a:bodyPr/>
        <a:lstStyle/>
        <a:p>
          <a:endParaRPr lang="en-US"/>
        </a:p>
      </dgm:t>
    </dgm:pt>
    <dgm:pt modelId="{005A5F55-A525-4938-95C7-AD2594F411DC}" type="pres">
      <dgm:prSet presAssocID="{E45E1F6B-1D72-4B14-859F-2B10F6E12E41}" presName="root" presStyleCnt="0">
        <dgm:presLayoutVars>
          <dgm:dir/>
          <dgm:resizeHandles val="exact"/>
        </dgm:presLayoutVars>
      </dgm:prSet>
      <dgm:spPr/>
    </dgm:pt>
    <dgm:pt modelId="{C43430B6-3F71-4700-8037-57D087EAE11B}" type="pres">
      <dgm:prSet presAssocID="{42A89699-BEF3-4F43-BED9-C7257C41B9CC}" presName="compNode" presStyleCnt="0"/>
      <dgm:spPr/>
    </dgm:pt>
    <dgm:pt modelId="{7D9F79B0-4ADF-41A9-A220-CEF547C2BBFC}" type="pres">
      <dgm:prSet presAssocID="{42A89699-BEF3-4F43-BED9-C7257C41B9C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DF360B4-CFD7-446F-8154-9127B8856109}" type="pres">
      <dgm:prSet presAssocID="{42A89699-BEF3-4F43-BED9-C7257C41B9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275927E-A4F6-48B2-99CC-2671D23F6DBB}" type="pres">
      <dgm:prSet presAssocID="{42A89699-BEF3-4F43-BED9-C7257C41B9CC}" presName="spaceRect" presStyleCnt="0"/>
      <dgm:spPr/>
    </dgm:pt>
    <dgm:pt modelId="{1C186CFE-4D67-44AF-A5C0-CD0944ED33DC}" type="pres">
      <dgm:prSet presAssocID="{42A89699-BEF3-4F43-BED9-C7257C41B9CC}" presName="textRect" presStyleLbl="revTx" presStyleIdx="0" presStyleCnt="5">
        <dgm:presLayoutVars>
          <dgm:chMax val="1"/>
          <dgm:chPref val="1"/>
        </dgm:presLayoutVars>
      </dgm:prSet>
      <dgm:spPr/>
    </dgm:pt>
    <dgm:pt modelId="{349EC4F5-5C20-405C-9807-C85CF6F0E21D}" type="pres">
      <dgm:prSet presAssocID="{927D0F68-0CF0-48A2-B49C-25D532512464}" presName="sibTrans" presStyleCnt="0"/>
      <dgm:spPr/>
    </dgm:pt>
    <dgm:pt modelId="{5F7EDC8F-54F7-45A9-A1FB-A043AC0525F6}" type="pres">
      <dgm:prSet presAssocID="{594DCC36-B625-4DE6-B3F2-7C152CA30067}" presName="compNode" presStyleCnt="0"/>
      <dgm:spPr/>
    </dgm:pt>
    <dgm:pt modelId="{6091211E-78E2-448D-BD38-D85B5FA796C6}" type="pres">
      <dgm:prSet presAssocID="{594DCC36-B625-4DE6-B3F2-7C152CA3006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FDBD81E-E8C8-46E3-8F28-C4125BD5CE84}" type="pres">
      <dgm:prSet presAssocID="{594DCC36-B625-4DE6-B3F2-7C152CA300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75207F-96BB-410E-8E39-1C0E02548ABE}" type="pres">
      <dgm:prSet presAssocID="{594DCC36-B625-4DE6-B3F2-7C152CA30067}" presName="spaceRect" presStyleCnt="0"/>
      <dgm:spPr/>
    </dgm:pt>
    <dgm:pt modelId="{E986C295-3975-4F8C-A348-89A521DAEC1A}" type="pres">
      <dgm:prSet presAssocID="{594DCC36-B625-4DE6-B3F2-7C152CA30067}" presName="textRect" presStyleLbl="revTx" presStyleIdx="1" presStyleCnt="5">
        <dgm:presLayoutVars>
          <dgm:chMax val="1"/>
          <dgm:chPref val="1"/>
        </dgm:presLayoutVars>
      </dgm:prSet>
      <dgm:spPr/>
    </dgm:pt>
    <dgm:pt modelId="{730A0E3E-DDF8-43D4-81ED-21299359D17E}" type="pres">
      <dgm:prSet presAssocID="{53D3C14E-DD70-4AA7-AB67-F8D41B93AFA9}" presName="sibTrans" presStyleCnt="0"/>
      <dgm:spPr/>
    </dgm:pt>
    <dgm:pt modelId="{015C7284-32B0-44FF-8F51-985A41121502}" type="pres">
      <dgm:prSet presAssocID="{B3ACD46E-DE94-4D63-A8F1-18BDF3B273AC}" presName="compNode" presStyleCnt="0"/>
      <dgm:spPr/>
    </dgm:pt>
    <dgm:pt modelId="{78A44896-4C51-404A-9817-C00E3E917A01}" type="pres">
      <dgm:prSet presAssocID="{B3ACD46E-DE94-4D63-A8F1-18BDF3B273A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2AA6D3-B9E1-47D5-B7DC-3A9DD04CC053}" type="pres">
      <dgm:prSet presAssocID="{B3ACD46E-DE94-4D63-A8F1-18BDF3B273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1116808B-1A25-4D14-8CC3-DD5F5B4D80CA}" type="pres">
      <dgm:prSet presAssocID="{B3ACD46E-DE94-4D63-A8F1-18BDF3B273AC}" presName="spaceRect" presStyleCnt="0"/>
      <dgm:spPr/>
    </dgm:pt>
    <dgm:pt modelId="{2945FA70-2040-4F56-83E7-91829D6BC3E8}" type="pres">
      <dgm:prSet presAssocID="{B3ACD46E-DE94-4D63-A8F1-18BDF3B273AC}" presName="textRect" presStyleLbl="revTx" presStyleIdx="2" presStyleCnt="5">
        <dgm:presLayoutVars>
          <dgm:chMax val="1"/>
          <dgm:chPref val="1"/>
        </dgm:presLayoutVars>
      </dgm:prSet>
      <dgm:spPr/>
    </dgm:pt>
    <dgm:pt modelId="{C7F79834-ECFC-49BA-A8FA-64F042D1B9AE}" type="pres">
      <dgm:prSet presAssocID="{5A7D26E0-3540-4C8B-9E23-B80E8B4795D5}" presName="sibTrans" presStyleCnt="0"/>
      <dgm:spPr/>
    </dgm:pt>
    <dgm:pt modelId="{75A19CFA-88AF-499F-9672-AC30B512FC6F}" type="pres">
      <dgm:prSet presAssocID="{2A1CE0B4-8F7B-413C-B6C9-0B74D3254458}" presName="compNode" presStyleCnt="0"/>
      <dgm:spPr/>
    </dgm:pt>
    <dgm:pt modelId="{DDDED9B6-7FE9-4AD2-B599-E01976E21203}" type="pres">
      <dgm:prSet presAssocID="{2A1CE0B4-8F7B-413C-B6C9-0B74D325445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5A05F3E-A254-4B54-AFFF-25B265424B3A}" type="pres">
      <dgm:prSet presAssocID="{2A1CE0B4-8F7B-413C-B6C9-0B74D325445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D233CD-073B-49DB-B42F-A0FF36A72765}" type="pres">
      <dgm:prSet presAssocID="{2A1CE0B4-8F7B-413C-B6C9-0B74D3254458}" presName="spaceRect" presStyleCnt="0"/>
      <dgm:spPr/>
    </dgm:pt>
    <dgm:pt modelId="{9B0BAE78-2572-4C59-9132-D2D714E49006}" type="pres">
      <dgm:prSet presAssocID="{2A1CE0B4-8F7B-413C-B6C9-0B74D3254458}" presName="textRect" presStyleLbl="revTx" presStyleIdx="3" presStyleCnt="5">
        <dgm:presLayoutVars>
          <dgm:chMax val="1"/>
          <dgm:chPref val="1"/>
        </dgm:presLayoutVars>
      </dgm:prSet>
      <dgm:spPr/>
    </dgm:pt>
    <dgm:pt modelId="{E5DB3E24-362C-4617-A5E7-D9EFDC7ACE7A}" type="pres">
      <dgm:prSet presAssocID="{F4DF2D02-43AB-4337-BAC2-9C40DFA6E9E1}" presName="sibTrans" presStyleCnt="0"/>
      <dgm:spPr/>
    </dgm:pt>
    <dgm:pt modelId="{D312D87F-B8CC-4E46-951A-AF38F3C41E44}" type="pres">
      <dgm:prSet presAssocID="{AE071237-2C96-486B-A126-B7BF502EEF8D}" presName="compNode" presStyleCnt="0"/>
      <dgm:spPr/>
    </dgm:pt>
    <dgm:pt modelId="{22917FAB-ABD6-49C0-816E-A96EE92ACF25}" type="pres">
      <dgm:prSet presAssocID="{AE071237-2C96-486B-A126-B7BF502EEF8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1D53D76-6927-4137-B550-929786D6C560}" type="pres">
      <dgm:prSet presAssocID="{AE071237-2C96-486B-A126-B7BF502EEF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9D41F89-0230-4121-8587-916C570A2BBA}" type="pres">
      <dgm:prSet presAssocID="{AE071237-2C96-486B-A126-B7BF502EEF8D}" presName="spaceRect" presStyleCnt="0"/>
      <dgm:spPr/>
    </dgm:pt>
    <dgm:pt modelId="{97533006-A204-4EE2-953B-13A3B7465A1C}" type="pres">
      <dgm:prSet presAssocID="{AE071237-2C96-486B-A126-B7BF502EEF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FC280D-B90D-4740-BAC1-2EC464EA855A}" srcId="{E45E1F6B-1D72-4B14-859F-2B10F6E12E41}" destId="{AE071237-2C96-486B-A126-B7BF502EEF8D}" srcOrd="4" destOrd="0" parTransId="{80D35929-2433-4CAE-ABE1-5B1BA5E5F5EA}" sibTransId="{52848338-B5CA-4D8D-B0FA-F007A56EC0D5}"/>
    <dgm:cxn modelId="{87B37142-BF1E-49AB-8EF4-F0DDC691D253}" type="presOf" srcId="{42A89699-BEF3-4F43-BED9-C7257C41B9CC}" destId="{1C186CFE-4D67-44AF-A5C0-CD0944ED33DC}" srcOrd="0" destOrd="0" presId="urn:microsoft.com/office/officeart/2018/5/layout/IconLeafLabelList"/>
    <dgm:cxn modelId="{3F15C96B-19EF-40F7-93B2-BA3FA8328FDB}" srcId="{E45E1F6B-1D72-4B14-859F-2B10F6E12E41}" destId="{B3ACD46E-DE94-4D63-A8F1-18BDF3B273AC}" srcOrd="2" destOrd="0" parTransId="{E972B5EF-A649-4DC7-914F-29AF6B17DEF8}" sibTransId="{5A7D26E0-3540-4C8B-9E23-B80E8B4795D5}"/>
    <dgm:cxn modelId="{2451D076-7C27-4E98-9EE8-91AF85D226B0}" type="presOf" srcId="{2A1CE0B4-8F7B-413C-B6C9-0B74D3254458}" destId="{9B0BAE78-2572-4C59-9132-D2D714E49006}" srcOrd="0" destOrd="0" presId="urn:microsoft.com/office/officeart/2018/5/layout/IconLeafLabelList"/>
    <dgm:cxn modelId="{75E85180-98F9-4C12-8B2D-533397A84B14}" srcId="{E45E1F6B-1D72-4B14-859F-2B10F6E12E41}" destId="{2A1CE0B4-8F7B-413C-B6C9-0B74D3254458}" srcOrd="3" destOrd="0" parTransId="{22C78EA9-FA6A-485A-A482-722FAC036D6B}" sibTransId="{F4DF2D02-43AB-4337-BAC2-9C40DFA6E9E1}"/>
    <dgm:cxn modelId="{89BE6FAC-720C-458C-AB1D-94DCEA7AF271}" type="presOf" srcId="{E45E1F6B-1D72-4B14-859F-2B10F6E12E41}" destId="{005A5F55-A525-4938-95C7-AD2594F411DC}" srcOrd="0" destOrd="0" presId="urn:microsoft.com/office/officeart/2018/5/layout/IconLeafLabelList"/>
    <dgm:cxn modelId="{FF09F7C5-F154-4390-81F7-276278D1423D}" type="presOf" srcId="{AE071237-2C96-486B-A126-B7BF502EEF8D}" destId="{97533006-A204-4EE2-953B-13A3B7465A1C}" srcOrd="0" destOrd="0" presId="urn:microsoft.com/office/officeart/2018/5/layout/IconLeafLabelList"/>
    <dgm:cxn modelId="{A390BECB-99BA-4AD1-A1C9-AB37164BC454}" type="presOf" srcId="{594DCC36-B625-4DE6-B3F2-7C152CA30067}" destId="{E986C295-3975-4F8C-A348-89A521DAEC1A}" srcOrd="0" destOrd="0" presId="urn:microsoft.com/office/officeart/2018/5/layout/IconLeafLabelList"/>
    <dgm:cxn modelId="{F8457AEB-15E3-4BE8-A89E-0833D7F24DA7}" srcId="{E45E1F6B-1D72-4B14-859F-2B10F6E12E41}" destId="{42A89699-BEF3-4F43-BED9-C7257C41B9CC}" srcOrd="0" destOrd="0" parTransId="{9625968B-A710-409F-8D59-3DF17C7A927D}" sibTransId="{927D0F68-0CF0-48A2-B49C-25D532512464}"/>
    <dgm:cxn modelId="{AADF05ED-3211-40D8-9AE2-F566E90710B7}" type="presOf" srcId="{B3ACD46E-DE94-4D63-A8F1-18BDF3B273AC}" destId="{2945FA70-2040-4F56-83E7-91829D6BC3E8}" srcOrd="0" destOrd="0" presId="urn:microsoft.com/office/officeart/2018/5/layout/IconLeafLabelList"/>
    <dgm:cxn modelId="{EFE060FA-6C08-4BAD-BDF6-148ABB14DAFE}" srcId="{E45E1F6B-1D72-4B14-859F-2B10F6E12E41}" destId="{594DCC36-B625-4DE6-B3F2-7C152CA30067}" srcOrd="1" destOrd="0" parTransId="{35CD5BD2-504E-4C25-8878-E3380916FD42}" sibTransId="{53D3C14E-DD70-4AA7-AB67-F8D41B93AFA9}"/>
    <dgm:cxn modelId="{7BA33697-81AF-4462-B8DA-AEC0465D9A22}" type="presParOf" srcId="{005A5F55-A525-4938-95C7-AD2594F411DC}" destId="{C43430B6-3F71-4700-8037-57D087EAE11B}" srcOrd="0" destOrd="0" presId="urn:microsoft.com/office/officeart/2018/5/layout/IconLeafLabelList"/>
    <dgm:cxn modelId="{A52D7B47-871F-45A9-A27C-1751367D10AE}" type="presParOf" srcId="{C43430B6-3F71-4700-8037-57D087EAE11B}" destId="{7D9F79B0-4ADF-41A9-A220-CEF547C2BBFC}" srcOrd="0" destOrd="0" presId="urn:microsoft.com/office/officeart/2018/5/layout/IconLeafLabelList"/>
    <dgm:cxn modelId="{71E6BFD3-A5CF-41DB-ACDB-9842D3371B15}" type="presParOf" srcId="{C43430B6-3F71-4700-8037-57D087EAE11B}" destId="{CDF360B4-CFD7-446F-8154-9127B8856109}" srcOrd="1" destOrd="0" presId="urn:microsoft.com/office/officeart/2018/5/layout/IconLeafLabelList"/>
    <dgm:cxn modelId="{11866F20-6383-428B-8781-61C575214312}" type="presParOf" srcId="{C43430B6-3F71-4700-8037-57D087EAE11B}" destId="{2275927E-A4F6-48B2-99CC-2671D23F6DBB}" srcOrd="2" destOrd="0" presId="urn:microsoft.com/office/officeart/2018/5/layout/IconLeafLabelList"/>
    <dgm:cxn modelId="{7A337D1D-6FFF-4D81-AC4F-8FA796FF0DDC}" type="presParOf" srcId="{C43430B6-3F71-4700-8037-57D087EAE11B}" destId="{1C186CFE-4D67-44AF-A5C0-CD0944ED33DC}" srcOrd="3" destOrd="0" presId="urn:microsoft.com/office/officeart/2018/5/layout/IconLeafLabelList"/>
    <dgm:cxn modelId="{8C5315B6-0975-4F26-A100-505109C18649}" type="presParOf" srcId="{005A5F55-A525-4938-95C7-AD2594F411DC}" destId="{349EC4F5-5C20-405C-9807-C85CF6F0E21D}" srcOrd="1" destOrd="0" presId="urn:microsoft.com/office/officeart/2018/5/layout/IconLeafLabelList"/>
    <dgm:cxn modelId="{BD965D07-FAA8-427F-BC35-C903F15C6BBA}" type="presParOf" srcId="{005A5F55-A525-4938-95C7-AD2594F411DC}" destId="{5F7EDC8F-54F7-45A9-A1FB-A043AC0525F6}" srcOrd="2" destOrd="0" presId="urn:microsoft.com/office/officeart/2018/5/layout/IconLeafLabelList"/>
    <dgm:cxn modelId="{7FAFAFF0-8D6E-45E5-BA31-5D7B8BFDD067}" type="presParOf" srcId="{5F7EDC8F-54F7-45A9-A1FB-A043AC0525F6}" destId="{6091211E-78E2-448D-BD38-D85B5FA796C6}" srcOrd="0" destOrd="0" presId="urn:microsoft.com/office/officeart/2018/5/layout/IconLeafLabelList"/>
    <dgm:cxn modelId="{E5F0B6BD-5AB6-4337-8E3D-8D1D272CBBFA}" type="presParOf" srcId="{5F7EDC8F-54F7-45A9-A1FB-A043AC0525F6}" destId="{2FDBD81E-E8C8-46E3-8F28-C4125BD5CE84}" srcOrd="1" destOrd="0" presId="urn:microsoft.com/office/officeart/2018/5/layout/IconLeafLabelList"/>
    <dgm:cxn modelId="{ADA076F2-7E12-4646-AF05-9D621115229F}" type="presParOf" srcId="{5F7EDC8F-54F7-45A9-A1FB-A043AC0525F6}" destId="{8375207F-96BB-410E-8E39-1C0E02548ABE}" srcOrd="2" destOrd="0" presId="urn:microsoft.com/office/officeart/2018/5/layout/IconLeafLabelList"/>
    <dgm:cxn modelId="{1D042727-5962-49C6-9816-AC278807AB34}" type="presParOf" srcId="{5F7EDC8F-54F7-45A9-A1FB-A043AC0525F6}" destId="{E986C295-3975-4F8C-A348-89A521DAEC1A}" srcOrd="3" destOrd="0" presId="urn:microsoft.com/office/officeart/2018/5/layout/IconLeafLabelList"/>
    <dgm:cxn modelId="{A8CA2493-B987-4BC5-A5EC-AD96F3B2506A}" type="presParOf" srcId="{005A5F55-A525-4938-95C7-AD2594F411DC}" destId="{730A0E3E-DDF8-43D4-81ED-21299359D17E}" srcOrd="3" destOrd="0" presId="urn:microsoft.com/office/officeart/2018/5/layout/IconLeafLabelList"/>
    <dgm:cxn modelId="{BDBCB17D-791A-411A-9DD8-077850C943A7}" type="presParOf" srcId="{005A5F55-A525-4938-95C7-AD2594F411DC}" destId="{015C7284-32B0-44FF-8F51-985A41121502}" srcOrd="4" destOrd="0" presId="urn:microsoft.com/office/officeart/2018/5/layout/IconLeafLabelList"/>
    <dgm:cxn modelId="{E25D245C-ACED-4523-994B-1BBFA2996C99}" type="presParOf" srcId="{015C7284-32B0-44FF-8F51-985A41121502}" destId="{78A44896-4C51-404A-9817-C00E3E917A01}" srcOrd="0" destOrd="0" presId="urn:microsoft.com/office/officeart/2018/5/layout/IconLeafLabelList"/>
    <dgm:cxn modelId="{5B88E778-070E-4546-AB81-74FC54C2C4B8}" type="presParOf" srcId="{015C7284-32B0-44FF-8F51-985A41121502}" destId="{EA2AA6D3-B9E1-47D5-B7DC-3A9DD04CC053}" srcOrd="1" destOrd="0" presId="urn:microsoft.com/office/officeart/2018/5/layout/IconLeafLabelList"/>
    <dgm:cxn modelId="{FC4152FB-29D2-4BFF-A4E4-2B817209D760}" type="presParOf" srcId="{015C7284-32B0-44FF-8F51-985A41121502}" destId="{1116808B-1A25-4D14-8CC3-DD5F5B4D80CA}" srcOrd="2" destOrd="0" presId="urn:microsoft.com/office/officeart/2018/5/layout/IconLeafLabelList"/>
    <dgm:cxn modelId="{613FAB23-D5DD-47C6-9145-C86E4D064C49}" type="presParOf" srcId="{015C7284-32B0-44FF-8F51-985A41121502}" destId="{2945FA70-2040-4F56-83E7-91829D6BC3E8}" srcOrd="3" destOrd="0" presId="urn:microsoft.com/office/officeart/2018/5/layout/IconLeafLabelList"/>
    <dgm:cxn modelId="{060F0024-47E9-4081-850D-0677F3D4D95A}" type="presParOf" srcId="{005A5F55-A525-4938-95C7-AD2594F411DC}" destId="{C7F79834-ECFC-49BA-A8FA-64F042D1B9AE}" srcOrd="5" destOrd="0" presId="urn:microsoft.com/office/officeart/2018/5/layout/IconLeafLabelList"/>
    <dgm:cxn modelId="{E3CC5BBD-D6C1-4180-8077-F6F9B6F7CAA9}" type="presParOf" srcId="{005A5F55-A525-4938-95C7-AD2594F411DC}" destId="{75A19CFA-88AF-499F-9672-AC30B512FC6F}" srcOrd="6" destOrd="0" presId="urn:microsoft.com/office/officeart/2018/5/layout/IconLeafLabelList"/>
    <dgm:cxn modelId="{55757DF3-C509-4C55-9B4F-687A05504A7E}" type="presParOf" srcId="{75A19CFA-88AF-499F-9672-AC30B512FC6F}" destId="{DDDED9B6-7FE9-4AD2-B599-E01976E21203}" srcOrd="0" destOrd="0" presId="urn:microsoft.com/office/officeart/2018/5/layout/IconLeafLabelList"/>
    <dgm:cxn modelId="{621E9993-C445-4E02-BD7A-24A2869A651D}" type="presParOf" srcId="{75A19CFA-88AF-499F-9672-AC30B512FC6F}" destId="{B5A05F3E-A254-4B54-AFFF-25B265424B3A}" srcOrd="1" destOrd="0" presId="urn:microsoft.com/office/officeart/2018/5/layout/IconLeafLabelList"/>
    <dgm:cxn modelId="{AC44A460-F35C-4BDF-8395-6566A8D9B2BD}" type="presParOf" srcId="{75A19CFA-88AF-499F-9672-AC30B512FC6F}" destId="{53D233CD-073B-49DB-B42F-A0FF36A72765}" srcOrd="2" destOrd="0" presId="urn:microsoft.com/office/officeart/2018/5/layout/IconLeafLabelList"/>
    <dgm:cxn modelId="{7176AC18-D0A3-49EF-9CB5-20A4EC5373C5}" type="presParOf" srcId="{75A19CFA-88AF-499F-9672-AC30B512FC6F}" destId="{9B0BAE78-2572-4C59-9132-D2D714E49006}" srcOrd="3" destOrd="0" presId="urn:microsoft.com/office/officeart/2018/5/layout/IconLeafLabelList"/>
    <dgm:cxn modelId="{EEF2C07D-F841-41C0-8A45-EF401CA71964}" type="presParOf" srcId="{005A5F55-A525-4938-95C7-AD2594F411DC}" destId="{E5DB3E24-362C-4617-A5E7-D9EFDC7ACE7A}" srcOrd="7" destOrd="0" presId="urn:microsoft.com/office/officeart/2018/5/layout/IconLeafLabelList"/>
    <dgm:cxn modelId="{48C489DD-3A54-45BB-B72F-52D894730E2B}" type="presParOf" srcId="{005A5F55-A525-4938-95C7-AD2594F411DC}" destId="{D312D87F-B8CC-4E46-951A-AF38F3C41E44}" srcOrd="8" destOrd="0" presId="urn:microsoft.com/office/officeart/2018/5/layout/IconLeafLabelList"/>
    <dgm:cxn modelId="{95EABB71-82C5-40E8-ADA5-02BB4AB03D85}" type="presParOf" srcId="{D312D87F-B8CC-4E46-951A-AF38F3C41E44}" destId="{22917FAB-ABD6-49C0-816E-A96EE92ACF25}" srcOrd="0" destOrd="0" presId="urn:microsoft.com/office/officeart/2018/5/layout/IconLeafLabelList"/>
    <dgm:cxn modelId="{76F3113F-378F-4820-995D-EE1676B6F2DD}" type="presParOf" srcId="{D312D87F-B8CC-4E46-951A-AF38F3C41E44}" destId="{81D53D76-6927-4137-B550-929786D6C560}" srcOrd="1" destOrd="0" presId="urn:microsoft.com/office/officeart/2018/5/layout/IconLeafLabelList"/>
    <dgm:cxn modelId="{73898DE7-C80F-460D-9511-5575F7BD0086}" type="presParOf" srcId="{D312D87F-B8CC-4E46-951A-AF38F3C41E44}" destId="{79D41F89-0230-4121-8587-916C570A2BBA}" srcOrd="2" destOrd="0" presId="urn:microsoft.com/office/officeart/2018/5/layout/IconLeafLabelList"/>
    <dgm:cxn modelId="{34422F97-CF81-43B1-A875-77C8F77FE30C}" type="presParOf" srcId="{D312D87F-B8CC-4E46-951A-AF38F3C41E44}" destId="{97533006-A204-4EE2-953B-13A3B7465A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52D6DA8-DE97-4170-A0C4-A3A886B3528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982834-ADD2-4269-A27A-B5BA840C82CE}">
      <dgm:prSet/>
      <dgm:spPr/>
      <dgm:t>
        <a:bodyPr/>
        <a:lstStyle/>
        <a:p>
          <a:r>
            <a:rPr lang="en-US"/>
            <a:t>10000 hours makes an expert. Do you have that luxury?</a:t>
          </a:r>
        </a:p>
      </dgm:t>
    </dgm:pt>
    <dgm:pt modelId="{A4B7F7CD-14CE-4147-9E39-C85374456BBC}" type="parTrans" cxnId="{E65E7CB6-4077-41D9-93B1-CBB56015579D}">
      <dgm:prSet/>
      <dgm:spPr/>
      <dgm:t>
        <a:bodyPr/>
        <a:lstStyle/>
        <a:p>
          <a:endParaRPr lang="en-US"/>
        </a:p>
      </dgm:t>
    </dgm:pt>
    <dgm:pt modelId="{C7187E14-AA7A-4B81-96FB-D32DED243F87}" type="sibTrans" cxnId="{E65E7CB6-4077-41D9-93B1-CBB56015579D}">
      <dgm:prSet/>
      <dgm:spPr/>
      <dgm:t>
        <a:bodyPr/>
        <a:lstStyle/>
        <a:p>
          <a:endParaRPr lang="en-US"/>
        </a:p>
      </dgm:t>
    </dgm:pt>
    <dgm:pt modelId="{89471024-8E0D-4BDB-AC17-F57A8F8B27B5}">
      <dgm:prSet/>
      <dgm:spPr/>
      <dgm:t>
        <a:bodyPr/>
        <a:lstStyle/>
        <a:p>
          <a:r>
            <a:rPr lang="en-US"/>
            <a:t>how do you maximize your output?</a:t>
          </a:r>
        </a:p>
      </dgm:t>
    </dgm:pt>
    <dgm:pt modelId="{5E8F5C96-1029-40EA-B289-986FAD21CA43}" type="parTrans" cxnId="{4B3DF9B8-C470-45C4-9C8B-A31B873189EB}">
      <dgm:prSet/>
      <dgm:spPr/>
      <dgm:t>
        <a:bodyPr/>
        <a:lstStyle/>
        <a:p>
          <a:endParaRPr lang="en-US"/>
        </a:p>
      </dgm:t>
    </dgm:pt>
    <dgm:pt modelId="{2C874D53-1213-4823-9639-0677642BBAFD}" type="sibTrans" cxnId="{4B3DF9B8-C470-45C4-9C8B-A31B873189EB}">
      <dgm:prSet/>
      <dgm:spPr/>
      <dgm:t>
        <a:bodyPr/>
        <a:lstStyle/>
        <a:p>
          <a:endParaRPr lang="en-US"/>
        </a:p>
      </dgm:t>
    </dgm:pt>
    <dgm:pt modelId="{8E16A94E-0C97-4F00-BE3A-8111328AF6F9}">
      <dgm:prSet/>
      <dgm:spPr/>
      <dgm:t>
        <a:bodyPr/>
        <a:lstStyle/>
        <a:p>
          <a:r>
            <a:rPr lang="en-US"/>
            <a:t>How far away are you from the goal?</a:t>
          </a:r>
        </a:p>
      </dgm:t>
    </dgm:pt>
    <dgm:pt modelId="{3292B9A1-2A28-40D2-BFED-AC386DDFA210}" type="parTrans" cxnId="{AFF1A78E-E656-4136-9FDE-CD1FA5EB00FE}">
      <dgm:prSet/>
      <dgm:spPr/>
      <dgm:t>
        <a:bodyPr/>
        <a:lstStyle/>
        <a:p>
          <a:endParaRPr lang="en-US"/>
        </a:p>
      </dgm:t>
    </dgm:pt>
    <dgm:pt modelId="{D1B94386-433F-4A59-9129-75D42B3A5DF4}" type="sibTrans" cxnId="{AFF1A78E-E656-4136-9FDE-CD1FA5EB00FE}">
      <dgm:prSet/>
      <dgm:spPr/>
      <dgm:t>
        <a:bodyPr/>
        <a:lstStyle/>
        <a:p>
          <a:endParaRPr lang="en-US"/>
        </a:p>
      </dgm:t>
    </dgm:pt>
    <dgm:pt modelId="{63F5D9AF-B40E-4AD3-8283-E7064FBD4966}">
      <dgm:prSet/>
      <dgm:spPr/>
      <dgm:t>
        <a:bodyPr/>
        <a:lstStyle/>
        <a:p>
          <a:r>
            <a:rPr lang="en-US"/>
            <a:t>100 people in the room, do you get selected?</a:t>
          </a:r>
        </a:p>
      </dgm:t>
    </dgm:pt>
    <dgm:pt modelId="{4D68849D-BC5A-4916-B994-3C17B24F019B}" type="parTrans" cxnId="{EF908741-271A-4EB8-9DE3-CEE41F2B2F35}">
      <dgm:prSet/>
      <dgm:spPr/>
      <dgm:t>
        <a:bodyPr/>
        <a:lstStyle/>
        <a:p>
          <a:endParaRPr lang="en-US"/>
        </a:p>
      </dgm:t>
    </dgm:pt>
    <dgm:pt modelId="{98B2B5C8-522F-4BF5-BEDA-3CAC725415A4}" type="sibTrans" cxnId="{EF908741-271A-4EB8-9DE3-CEE41F2B2F35}">
      <dgm:prSet/>
      <dgm:spPr/>
      <dgm:t>
        <a:bodyPr/>
        <a:lstStyle/>
        <a:p>
          <a:endParaRPr lang="en-US"/>
        </a:p>
      </dgm:t>
    </dgm:pt>
    <dgm:pt modelId="{A6A20CC7-5F71-446C-98E9-5F1CD68E47B6}">
      <dgm:prSet/>
      <dgm:spPr/>
      <dgm:t>
        <a:bodyPr/>
        <a:lstStyle/>
        <a:p>
          <a:r>
            <a:rPr lang="en-US"/>
            <a:t>how do you make your profile so?</a:t>
          </a:r>
        </a:p>
      </dgm:t>
    </dgm:pt>
    <dgm:pt modelId="{F9C44C8D-DF92-414D-98CC-322CDD9B501F}" type="parTrans" cxnId="{3E59E039-7300-4AFA-8445-E23071E0BD95}">
      <dgm:prSet/>
      <dgm:spPr/>
      <dgm:t>
        <a:bodyPr/>
        <a:lstStyle/>
        <a:p>
          <a:endParaRPr lang="en-US"/>
        </a:p>
      </dgm:t>
    </dgm:pt>
    <dgm:pt modelId="{247C9305-CEA9-4AB9-B88A-DBABA212DF3E}" type="sibTrans" cxnId="{3E59E039-7300-4AFA-8445-E23071E0BD95}">
      <dgm:prSet/>
      <dgm:spPr/>
      <dgm:t>
        <a:bodyPr/>
        <a:lstStyle/>
        <a:p>
          <a:endParaRPr lang="en-US"/>
        </a:p>
      </dgm:t>
    </dgm:pt>
    <dgm:pt modelId="{CB7FFE4D-C7A9-49A4-8ACB-BB6766C05CBE}">
      <dgm:prSet/>
      <dgm:spPr/>
      <dgm:t>
        <a:bodyPr/>
        <a:lstStyle/>
        <a:p>
          <a:r>
            <a:rPr lang="en-US"/>
            <a:t>40 mintues to make it to the next round, do you put your best foot forth?</a:t>
          </a:r>
        </a:p>
      </dgm:t>
    </dgm:pt>
    <dgm:pt modelId="{3D853A5D-4C1B-4832-9C4B-6CF91ADAB959}" type="parTrans" cxnId="{EBA35EF8-1609-4C15-AD30-E7F576EB0095}">
      <dgm:prSet/>
      <dgm:spPr/>
      <dgm:t>
        <a:bodyPr/>
        <a:lstStyle/>
        <a:p>
          <a:endParaRPr lang="en-US"/>
        </a:p>
      </dgm:t>
    </dgm:pt>
    <dgm:pt modelId="{FF9EBA9F-582E-421B-9BFA-86EC027532E7}" type="sibTrans" cxnId="{EBA35EF8-1609-4C15-AD30-E7F576EB0095}">
      <dgm:prSet/>
      <dgm:spPr/>
      <dgm:t>
        <a:bodyPr/>
        <a:lstStyle/>
        <a:p>
          <a:endParaRPr lang="en-US"/>
        </a:p>
      </dgm:t>
    </dgm:pt>
    <dgm:pt modelId="{7F38DED5-6069-4DE6-9303-0B1EE3306654}" type="pres">
      <dgm:prSet presAssocID="{652D6DA8-DE97-4170-A0C4-A3A886B3528D}" presName="Name0" presStyleCnt="0">
        <dgm:presLayoutVars>
          <dgm:dir/>
          <dgm:resizeHandles val="exact"/>
        </dgm:presLayoutVars>
      </dgm:prSet>
      <dgm:spPr/>
    </dgm:pt>
    <dgm:pt modelId="{FA2818DF-5DE8-400B-B9AB-7E47587CC2AE}" type="pres">
      <dgm:prSet presAssocID="{CF982834-ADD2-4269-A27A-B5BA840C82CE}" presName="node" presStyleLbl="node1" presStyleIdx="0" presStyleCnt="6">
        <dgm:presLayoutVars>
          <dgm:bulletEnabled val="1"/>
        </dgm:presLayoutVars>
      </dgm:prSet>
      <dgm:spPr/>
    </dgm:pt>
    <dgm:pt modelId="{4A807939-7B77-49CC-A171-E8911CA6B3C1}" type="pres">
      <dgm:prSet presAssocID="{C7187E14-AA7A-4B81-96FB-D32DED243F87}" presName="sibTrans" presStyleLbl="sibTrans1D1" presStyleIdx="0" presStyleCnt="5"/>
      <dgm:spPr/>
    </dgm:pt>
    <dgm:pt modelId="{5A2C1275-47BF-460D-BD4F-9222996ED86D}" type="pres">
      <dgm:prSet presAssocID="{C7187E14-AA7A-4B81-96FB-D32DED243F87}" presName="connectorText" presStyleLbl="sibTrans1D1" presStyleIdx="0" presStyleCnt="5"/>
      <dgm:spPr/>
    </dgm:pt>
    <dgm:pt modelId="{82CCC41E-5A8F-4866-8E84-569BA7BB93BB}" type="pres">
      <dgm:prSet presAssocID="{89471024-8E0D-4BDB-AC17-F57A8F8B27B5}" presName="node" presStyleLbl="node1" presStyleIdx="1" presStyleCnt="6">
        <dgm:presLayoutVars>
          <dgm:bulletEnabled val="1"/>
        </dgm:presLayoutVars>
      </dgm:prSet>
      <dgm:spPr/>
    </dgm:pt>
    <dgm:pt modelId="{840B581E-BC59-4226-A349-CA6A5D9BE6D9}" type="pres">
      <dgm:prSet presAssocID="{2C874D53-1213-4823-9639-0677642BBAFD}" presName="sibTrans" presStyleLbl="sibTrans1D1" presStyleIdx="1" presStyleCnt="5"/>
      <dgm:spPr/>
    </dgm:pt>
    <dgm:pt modelId="{D487F84C-C8A8-46B7-871F-44E4EEACA42F}" type="pres">
      <dgm:prSet presAssocID="{2C874D53-1213-4823-9639-0677642BBAFD}" presName="connectorText" presStyleLbl="sibTrans1D1" presStyleIdx="1" presStyleCnt="5"/>
      <dgm:spPr/>
    </dgm:pt>
    <dgm:pt modelId="{20892781-ACD5-4EC7-97AC-8B38CDD6E55F}" type="pres">
      <dgm:prSet presAssocID="{8E16A94E-0C97-4F00-BE3A-8111328AF6F9}" presName="node" presStyleLbl="node1" presStyleIdx="2" presStyleCnt="6">
        <dgm:presLayoutVars>
          <dgm:bulletEnabled val="1"/>
        </dgm:presLayoutVars>
      </dgm:prSet>
      <dgm:spPr/>
    </dgm:pt>
    <dgm:pt modelId="{3FE563EA-14F7-4D3B-885F-B3DD1F069D5D}" type="pres">
      <dgm:prSet presAssocID="{D1B94386-433F-4A59-9129-75D42B3A5DF4}" presName="sibTrans" presStyleLbl="sibTrans1D1" presStyleIdx="2" presStyleCnt="5"/>
      <dgm:spPr/>
    </dgm:pt>
    <dgm:pt modelId="{370330F1-F9DD-4982-AC22-1BF3AE066803}" type="pres">
      <dgm:prSet presAssocID="{D1B94386-433F-4A59-9129-75D42B3A5DF4}" presName="connectorText" presStyleLbl="sibTrans1D1" presStyleIdx="2" presStyleCnt="5"/>
      <dgm:spPr/>
    </dgm:pt>
    <dgm:pt modelId="{60411DA6-7B93-4490-909D-6C8B404F2511}" type="pres">
      <dgm:prSet presAssocID="{63F5D9AF-B40E-4AD3-8283-E7064FBD4966}" presName="node" presStyleLbl="node1" presStyleIdx="3" presStyleCnt="6">
        <dgm:presLayoutVars>
          <dgm:bulletEnabled val="1"/>
        </dgm:presLayoutVars>
      </dgm:prSet>
      <dgm:spPr/>
    </dgm:pt>
    <dgm:pt modelId="{A2A146F7-6F74-4A09-A8AD-A034E79F37FF}" type="pres">
      <dgm:prSet presAssocID="{98B2B5C8-522F-4BF5-BEDA-3CAC725415A4}" presName="sibTrans" presStyleLbl="sibTrans1D1" presStyleIdx="3" presStyleCnt="5"/>
      <dgm:spPr/>
    </dgm:pt>
    <dgm:pt modelId="{E358F8BE-9683-44E0-98D9-2DBB670C05D5}" type="pres">
      <dgm:prSet presAssocID="{98B2B5C8-522F-4BF5-BEDA-3CAC725415A4}" presName="connectorText" presStyleLbl="sibTrans1D1" presStyleIdx="3" presStyleCnt="5"/>
      <dgm:spPr/>
    </dgm:pt>
    <dgm:pt modelId="{7348241D-21FA-4A97-9C37-C29305B6DE0E}" type="pres">
      <dgm:prSet presAssocID="{A6A20CC7-5F71-446C-98E9-5F1CD68E47B6}" presName="node" presStyleLbl="node1" presStyleIdx="4" presStyleCnt="6">
        <dgm:presLayoutVars>
          <dgm:bulletEnabled val="1"/>
        </dgm:presLayoutVars>
      </dgm:prSet>
      <dgm:spPr/>
    </dgm:pt>
    <dgm:pt modelId="{A7B60262-3268-4FDF-BD60-B704A53AE6CF}" type="pres">
      <dgm:prSet presAssocID="{247C9305-CEA9-4AB9-B88A-DBABA212DF3E}" presName="sibTrans" presStyleLbl="sibTrans1D1" presStyleIdx="4" presStyleCnt="5"/>
      <dgm:spPr/>
    </dgm:pt>
    <dgm:pt modelId="{FB8EA2A2-A281-40FD-B93B-1FA76285189B}" type="pres">
      <dgm:prSet presAssocID="{247C9305-CEA9-4AB9-B88A-DBABA212DF3E}" presName="connectorText" presStyleLbl="sibTrans1D1" presStyleIdx="4" presStyleCnt="5"/>
      <dgm:spPr/>
    </dgm:pt>
    <dgm:pt modelId="{CF0B50D6-097C-4438-BA88-6DAA7B75B554}" type="pres">
      <dgm:prSet presAssocID="{CB7FFE4D-C7A9-49A4-8ACB-BB6766C05CBE}" presName="node" presStyleLbl="node1" presStyleIdx="5" presStyleCnt="6">
        <dgm:presLayoutVars>
          <dgm:bulletEnabled val="1"/>
        </dgm:presLayoutVars>
      </dgm:prSet>
      <dgm:spPr/>
    </dgm:pt>
  </dgm:ptLst>
  <dgm:cxnLst>
    <dgm:cxn modelId="{67B75E08-9E53-490C-A790-20EC8E7A5225}" type="presOf" srcId="{89471024-8E0D-4BDB-AC17-F57A8F8B27B5}" destId="{82CCC41E-5A8F-4866-8E84-569BA7BB93BB}" srcOrd="0" destOrd="0" presId="urn:microsoft.com/office/officeart/2016/7/layout/RepeatingBendingProcessNew"/>
    <dgm:cxn modelId="{6527512F-5C3E-493A-BD60-20166093F22D}" type="presOf" srcId="{247C9305-CEA9-4AB9-B88A-DBABA212DF3E}" destId="{A7B60262-3268-4FDF-BD60-B704A53AE6CF}" srcOrd="0" destOrd="0" presId="urn:microsoft.com/office/officeart/2016/7/layout/RepeatingBendingProcessNew"/>
    <dgm:cxn modelId="{A5B92D38-C304-4A9F-AF1B-A6CCB36B144F}" type="presOf" srcId="{A6A20CC7-5F71-446C-98E9-5F1CD68E47B6}" destId="{7348241D-21FA-4A97-9C37-C29305B6DE0E}" srcOrd="0" destOrd="0" presId="urn:microsoft.com/office/officeart/2016/7/layout/RepeatingBendingProcessNew"/>
    <dgm:cxn modelId="{3E59E039-7300-4AFA-8445-E23071E0BD95}" srcId="{652D6DA8-DE97-4170-A0C4-A3A886B3528D}" destId="{A6A20CC7-5F71-446C-98E9-5F1CD68E47B6}" srcOrd="4" destOrd="0" parTransId="{F9C44C8D-DF92-414D-98CC-322CDD9B501F}" sibTransId="{247C9305-CEA9-4AB9-B88A-DBABA212DF3E}"/>
    <dgm:cxn modelId="{EF9E8F3F-1F52-42B5-908D-FF165618B6A7}" type="presOf" srcId="{247C9305-CEA9-4AB9-B88A-DBABA212DF3E}" destId="{FB8EA2A2-A281-40FD-B93B-1FA76285189B}" srcOrd="1" destOrd="0" presId="urn:microsoft.com/office/officeart/2016/7/layout/RepeatingBendingProcessNew"/>
    <dgm:cxn modelId="{EF908741-271A-4EB8-9DE3-CEE41F2B2F35}" srcId="{652D6DA8-DE97-4170-A0C4-A3A886B3528D}" destId="{63F5D9AF-B40E-4AD3-8283-E7064FBD4966}" srcOrd="3" destOrd="0" parTransId="{4D68849D-BC5A-4916-B994-3C17B24F019B}" sibTransId="{98B2B5C8-522F-4BF5-BEDA-3CAC725415A4}"/>
    <dgm:cxn modelId="{3BC9D048-626A-4EF2-B14D-8F74817D3801}" type="presOf" srcId="{CB7FFE4D-C7A9-49A4-8ACB-BB6766C05CBE}" destId="{CF0B50D6-097C-4438-BA88-6DAA7B75B554}" srcOrd="0" destOrd="0" presId="urn:microsoft.com/office/officeart/2016/7/layout/RepeatingBendingProcessNew"/>
    <dgm:cxn modelId="{6E67B84A-CEA4-4A75-B93E-AD8C6D622483}" type="presOf" srcId="{CF982834-ADD2-4269-A27A-B5BA840C82CE}" destId="{FA2818DF-5DE8-400B-B9AB-7E47587CC2AE}" srcOrd="0" destOrd="0" presId="urn:microsoft.com/office/officeart/2016/7/layout/RepeatingBendingProcessNew"/>
    <dgm:cxn modelId="{55D6226E-1A04-46AD-AA87-0FBC66119200}" type="presOf" srcId="{652D6DA8-DE97-4170-A0C4-A3A886B3528D}" destId="{7F38DED5-6069-4DE6-9303-0B1EE3306654}" srcOrd="0" destOrd="0" presId="urn:microsoft.com/office/officeart/2016/7/layout/RepeatingBendingProcessNew"/>
    <dgm:cxn modelId="{9635D071-A2F4-4093-9703-8A5E2D2E637E}" type="presOf" srcId="{D1B94386-433F-4A59-9129-75D42B3A5DF4}" destId="{370330F1-F9DD-4982-AC22-1BF3AE066803}" srcOrd="1" destOrd="0" presId="urn:microsoft.com/office/officeart/2016/7/layout/RepeatingBendingProcessNew"/>
    <dgm:cxn modelId="{539E0955-4D30-4C0C-953A-A617E94C9339}" type="presOf" srcId="{98B2B5C8-522F-4BF5-BEDA-3CAC725415A4}" destId="{E358F8BE-9683-44E0-98D9-2DBB670C05D5}" srcOrd="1" destOrd="0" presId="urn:microsoft.com/office/officeart/2016/7/layout/RepeatingBendingProcessNew"/>
    <dgm:cxn modelId="{98268557-A079-4518-A7CA-2E907B6E3FD6}" type="presOf" srcId="{98B2B5C8-522F-4BF5-BEDA-3CAC725415A4}" destId="{A2A146F7-6F74-4A09-A8AD-A034E79F37FF}" srcOrd="0" destOrd="0" presId="urn:microsoft.com/office/officeart/2016/7/layout/RepeatingBendingProcessNew"/>
    <dgm:cxn modelId="{DB3F1F86-3A06-4E9D-A509-31567ABA99A6}" type="presOf" srcId="{2C874D53-1213-4823-9639-0677642BBAFD}" destId="{840B581E-BC59-4226-A349-CA6A5D9BE6D9}" srcOrd="0" destOrd="0" presId="urn:microsoft.com/office/officeart/2016/7/layout/RepeatingBendingProcessNew"/>
    <dgm:cxn modelId="{5ADE608C-CED5-42B2-A866-530DCBB03B59}" type="presOf" srcId="{D1B94386-433F-4A59-9129-75D42B3A5DF4}" destId="{3FE563EA-14F7-4D3B-885F-B3DD1F069D5D}" srcOrd="0" destOrd="0" presId="urn:microsoft.com/office/officeart/2016/7/layout/RepeatingBendingProcessNew"/>
    <dgm:cxn modelId="{AFF1A78E-E656-4136-9FDE-CD1FA5EB00FE}" srcId="{652D6DA8-DE97-4170-A0C4-A3A886B3528D}" destId="{8E16A94E-0C97-4F00-BE3A-8111328AF6F9}" srcOrd="2" destOrd="0" parTransId="{3292B9A1-2A28-40D2-BFED-AC386DDFA210}" sibTransId="{D1B94386-433F-4A59-9129-75D42B3A5DF4}"/>
    <dgm:cxn modelId="{E65E7CB6-4077-41D9-93B1-CBB56015579D}" srcId="{652D6DA8-DE97-4170-A0C4-A3A886B3528D}" destId="{CF982834-ADD2-4269-A27A-B5BA840C82CE}" srcOrd="0" destOrd="0" parTransId="{A4B7F7CD-14CE-4147-9E39-C85374456BBC}" sibTransId="{C7187E14-AA7A-4B81-96FB-D32DED243F87}"/>
    <dgm:cxn modelId="{A7A425B7-1F62-467F-BB40-5096AAB0D631}" type="presOf" srcId="{C7187E14-AA7A-4B81-96FB-D32DED243F87}" destId="{5A2C1275-47BF-460D-BD4F-9222996ED86D}" srcOrd="1" destOrd="0" presId="urn:microsoft.com/office/officeart/2016/7/layout/RepeatingBendingProcessNew"/>
    <dgm:cxn modelId="{4B3DF9B8-C470-45C4-9C8B-A31B873189EB}" srcId="{652D6DA8-DE97-4170-A0C4-A3A886B3528D}" destId="{89471024-8E0D-4BDB-AC17-F57A8F8B27B5}" srcOrd="1" destOrd="0" parTransId="{5E8F5C96-1029-40EA-B289-986FAD21CA43}" sibTransId="{2C874D53-1213-4823-9639-0677642BBAFD}"/>
    <dgm:cxn modelId="{DA295BBB-E510-431F-AE3A-353697EDD6B4}" type="presOf" srcId="{C7187E14-AA7A-4B81-96FB-D32DED243F87}" destId="{4A807939-7B77-49CC-A171-E8911CA6B3C1}" srcOrd="0" destOrd="0" presId="urn:microsoft.com/office/officeart/2016/7/layout/RepeatingBendingProcessNew"/>
    <dgm:cxn modelId="{5C1CB4C4-6B44-4062-89C6-2EDC8FD14928}" type="presOf" srcId="{63F5D9AF-B40E-4AD3-8283-E7064FBD4966}" destId="{60411DA6-7B93-4490-909D-6C8B404F2511}" srcOrd="0" destOrd="0" presId="urn:microsoft.com/office/officeart/2016/7/layout/RepeatingBendingProcessNew"/>
    <dgm:cxn modelId="{40773BDB-2FF7-4636-8CA3-73A8586DE855}" type="presOf" srcId="{8E16A94E-0C97-4F00-BE3A-8111328AF6F9}" destId="{20892781-ACD5-4EC7-97AC-8B38CDD6E55F}" srcOrd="0" destOrd="0" presId="urn:microsoft.com/office/officeart/2016/7/layout/RepeatingBendingProcessNew"/>
    <dgm:cxn modelId="{EBA35EF8-1609-4C15-AD30-E7F576EB0095}" srcId="{652D6DA8-DE97-4170-A0C4-A3A886B3528D}" destId="{CB7FFE4D-C7A9-49A4-8ACB-BB6766C05CBE}" srcOrd="5" destOrd="0" parTransId="{3D853A5D-4C1B-4832-9C4B-6CF91ADAB959}" sibTransId="{FF9EBA9F-582E-421B-9BFA-86EC027532E7}"/>
    <dgm:cxn modelId="{046993FD-6508-490E-A6A3-4B2E8A202DEA}" type="presOf" srcId="{2C874D53-1213-4823-9639-0677642BBAFD}" destId="{D487F84C-C8A8-46B7-871F-44E4EEACA42F}" srcOrd="1" destOrd="0" presId="urn:microsoft.com/office/officeart/2016/7/layout/RepeatingBendingProcessNew"/>
    <dgm:cxn modelId="{CD125C7F-D06C-4A46-B8D0-D846C35E9B0F}" type="presParOf" srcId="{7F38DED5-6069-4DE6-9303-0B1EE3306654}" destId="{FA2818DF-5DE8-400B-B9AB-7E47587CC2AE}" srcOrd="0" destOrd="0" presId="urn:microsoft.com/office/officeart/2016/7/layout/RepeatingBendingProcessNew"/>
    <dgm:cxn modelId="{9FE8A716-1AD6-41BF-BFDE-BCC249B28CFC}" type="presParOf" srcId="{7F38DED5-6069-4DE6-9303-0B1EE3306654}" destId="{4A807939-7B77-49CC-A171-E8911CA6B3C1}" srcOrd="1" destOrd="0" presId="urn:microsoft.com/office/officeart/2016/7/layout/RepeatingBendingProcessNew"/>
    <dgm:cxn modelId="{C8D2D3AD-105B-4B96-BE0E-D69D2FFE4FD1}" type="presParOf" srcId="{4A807939-7B77-49CC-A171-E8911CA6B3C1}" destId="{5A2C1275-47BF-460D-BD4F-9222996ED86D}" srcOrd="0" destOrd="0" presId="urn:microsoft.com/office/officeart/2016/7/layout/RepeatingBendingProcessNew"/>
    <dgm:cxn modelId="{85EC4F2A-87A8-4728-9C42-57F4228F6E71}" type="presParOf" srcId="{7F38DED5-6069-4DE6-9303-0B1EE3306654}" destId="{82CCC41E-5A8F-4866-8E84-569BA7BB93BB}" srcOrd="2" destOrd="0" presId="urn:microsoft.com/office/officeart/2016/7/layout/RepeatingBendingProcessNew"/>
    <dgm:cxn modelId="{6A2B0740-6869-4E4A-A47F-88C18497987E}" type="presParOf" srcId="{7F38DED5-6069-4DE6-9303-0B1EE3306654}" destId="{840B581E-BC59-4226-A349-CA6A5D9BE6D9}" srcOrd="3" destOrd="0" presId="urn:microsoft.com/office/officeart/2016/7/layout/RepeatingBendingProcessNew"/>
    <dgm:cxn modelId="{4385734C-8E02-4A6D-B189-D699CAB69165}" type="presParOf" srcId="{840B581E-BC59-4226-A349-CA6A5D9BE6D9}" destId="{D487F84C-C8A8-46B7-871F-44E4EEACA42F}" srcOrd="0" destOrd="0" presId="urn:microsoft.com/office/officeart/2016/7/layout/RepeatingBendingProcessNew"/>
    <dgm:cxn modelId="{B8F63680-771E-435F-B17C-B6AACC774916}" type="presParOf" srcId="{7F38DED5-6069-4DE6-9303-0B1EE3306654}" destId="{20892781-ACD5-4EC7-97AC-8B38CDD6E55F}" srcOrd="4" destOrd="0" presId="urn:microsoft.com/office/officeart/2016/7/layout/RepeatingBendingProcessNew"/>
    <dgm:cxn modelId="{0AB17835-2C4C-4E37-8845-C90A64936D26}" type="presParOf" srcId="{7F38DED5-6069-4DE6-9303-0B1EE3306654}" destId="{3FE563EA-14F7-4D3B-885F-B3DD1F069D5D}" srcOrd="5" destOrd="0" presId="urn:microsoft.com/office/officeart/2016/7/layout/RepeatingBendingProcessNew"/>
    <dgm:cxn modelId="{7C047FE6-4D9F-4E73-B089-A145BE06AC74}" type="presParOf" srcId="{3FE563EA-14F7-4D3B-885F-B3DD1F069D5D}" destId="{370330F1-F9DD-4982-AC22-1BF3AE066803}" srcOrd="0" destOrd="0" presId="urn:microsoft.com/office/officeart/2016/7/layout/RepeatingBendingProcessNew"/>
    <dgm:cxn modelId="{22E3DAEF-85F9-4290-88D0-052B33442685}" type="presParOf" srcId="{7F38DED5-6069-4DE6-9303-0B1EE3306654}" destId="{60411DA6-7B93-4490-909D-6C8B404F2511}" srcOrd="6" destOrd="0" presId="urn:microsoft.com/office/officeart/2016/7/layout/RepeatingBendingProcessNew"/>
    <dgm:cxn modelId="{1CE36638-DD51-443E-9A0D-9E51B3DACAB7}" type="presParOf" srcId="{7F38DED5-6069-4DE6-9303-0B1EE3306654}" destId="{A2A146F7-6F74-4A09-A8AD-A034E79F37FF}" srcOrd="7" destOrd="0" presId="urn:microsoft.com/office/officeart/2016/7/layout/RepeatingBendingProcessNew"/>
    <dgm:cxn modelId="{1E693AF2-8065-4C41-A27F-C200513945DC}" type="presParOf" srcId="{A2A146F7-6F74-4A09-A8AD-A034E79F37FF}" destId="{E358F8BE-9683-44E0-98D9-2DBB670C05D5}" srcOrd="0" destOrd="0" presId="urn:microsoft.com/office/officeart/2016/7/layout/RepeatingBendingProcessNew"/>
    <dgm:cxn modelId="{42BC9AEA-5BA5-480C-997C-AFFD17BBBBAC}" type="presParOf" srcId="{7F38DED5-6069-4DE6-9303-0B1EE3306654}" destId="{7348241D-21FA-4A97-9C37-C29305B6DE0E}" srcOrd="8" destOrd="0" presId="urn:microsoft.com/office/officeart/2016/7/layout/RepeatingBendingProcessNew"/>
    <dgm:cxn modelId="{0A3E21EF-3FD3-41AC-835A-9F15181B95AA}" type="presParOf" srcId="{7F38DED5-6069-4DE6-9303-0B1EE3306654}" destId="{A7B60262-3268-4FDF-BD60-B704A53AE6CF}" srcOrd="9" destOrd="0" presId="urn:microsoft.com/office/officeart/2016/7/layout/RepeatingBendingProcessNew"/>
    <dgm:cxn modelId="{D720D313-65FE-42C7-A840-D646A215C310}" type="presParOf" srcId="{A7B60262-3268-4FDF-BD60-B704A53AE6CF}" destId="{FB8EA2A2-A281-40FD-B93B-1FA76285189B}" srcOrd="0" destOrd="0" presId="urn:microsoft.com/office/officeart/2016/7/layout/RepeatingBendingProcessNew"/>
    <dgm:cxn modelId="{D4602078-F4AA-4543-ADDD-CCEF2466D84B}" type="presParOf" srcId="{7F38DED5-6069-4DE6-9303-0B1EE3306654}" destId="{CF0B50D6-097C-4438-BA88-6DAA7B75B55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F1FC7-31D8-4299-A41D-6345265D946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79F1FB-6639-42DE-AD8F-091FA505AE70}">
      <dgm:prSet/>
      <dgm:spPr/>
      <dgm:t>
        <a:bodyPr/>
        <a:lstStyle/>
        <a:p>
          <a:r>
            <a:rPr lang="en-GB"/>
            <a:t>Studying? </a:t>
          </a:r>
          <a:endParaRPr lang="en-US"/>
        </a:p>
      </dgm:t>
    </dgm:pt>
    <dgm:pt modelId="{3A6683A5-13ED-4D05-BF32-560AC4822079}" type="parTrans" cxnId="{7A84A09A-26E7-4E89-A89F-3222F95451EA}">
      <dgm:prSet/>
      <dgm:spPr/>
      <dgm:t>
        <a:bodyPr/>
        <a:lstStyle/>
        <a:p>
          <a:endParaRPr lang="en-US"/>
        </a:p>
      </dgm:t>
    </dgm:pt>
    <dgm:pt modelId="{F8222B86-262A-4789-8AE2-B66462CF94D3}" type="sibTrans" cxnId="{7A84A09A-26E7-4E89-A89F-3222F95451EA}">
      <dgm:prSet/>
      <dgm:spPr/>
      <dgm:t>
        <a:bodyPr/>
        <a:lstStyle/>
        <a:p>
          <a:endParaRPr lang="en-US"/>
        </a:p>
      </dgm:t>
    </dgm:pt>
    <dgm:pt modelId="{1AFE2222-2019-44E5-A182-355602EB7A96}">
      <dgm:prSet/>
      <dgm:spPr/>
      <dgm:t>
        <a:bodyPr/>
        <a:lstStyle/>
        <a:p>
          <a:r>
            <a:rPr lang="en-GB"/>
            <a:t>Job?</a:t>
          </a:r>
          <a:endParaRPr lang="en-US"/>
        </a:p>
      </dgm:t>
    </dgm:pt>
    <dgm:pt modelId="{53C14574-6B2D-4DBD-92F2-7E0F5DBE5FB6}" type="parTrans" cxnId="{22416C1D-9D13-45E8-BD2C-405E583A03C9}">
      <dgm:prSet/>
      <dgm:spPr/>
      <dgm:t>
        <a:bodyPr/>
        <a:lstStyle/>
        <a:p>
          <a:endParaRPr lang="en-US"/>
        </a:p>
      </dgm:t>
    </dgm:pt>
    <dgm:pt modelId="{ED830F0C-F77D-40BF-9164-7D16613F7FED}" type="sibTrans" cxnId="{22416C1D-9D13-45E8-BD2C-405E583A03C9}">
      <dgm:prSet/>
      <dgm:spPr/>
      <dgm:t>
        <a:bodyPr/>
        <a:lstStyle/>
        <a:p>
          <a:endParaRPr lang="en-US"/>
        </a:p>
      </dgm:t>
    </dgm:pt>
    <dgm:pt modelId="{F379B0FE-1DB3-4C26-B84E-C0A420C372AA}">
      <dgm:prSet/>
      <dgm:spPr/>
      <dgm:t>
        <a:bodyPr/>
        <a:lstStyle/>
        <a:p>
          <a:r>
            <a:rPr lang="en-GB"/>
            <a:t>Who am I as Professional Today?</a:t>
          </a:r>
          <a:endParaRPr lang="en-US"/>
        </a:p>
      </dgm:t>
    </dgm:pt>
    <dgm:pt modelId="{472603C5-5957-4541-99CA-2655FB4A37F9}" type="parTrans" cxnId="{B17D5BBF-438A-4079-884A-4AB89960652E}">
      <dgm:prSet/>
      <dgm:spPr/>
      <dgm:t>
        <a:bodyPr/>
        <a:lstStyle/>
        <a:p>
          <a:endParaRPr lang="en-US"/>
        </a:p>
      </dgm:t>
    </dgm:pt>
    <dgm:pt modelId="{232DB62D-BA91-4231-B479-3E1FAF6D116E}" type="sibTrans" cxnId="{B17D5BBF-438A-4079-884A-4AB89960652E}">
      <dgm:prSet/>
      <dgm:spPr/>
      <dgm:t>
        <a:bodyPr/>
        <a:lstStyle/>
        <a:p>
          <a:endParaRPr lang="en-US"/>
        </a:p>
      </dgm:t>
    </dgm:pt>
    <dgm:pt modelId="{7312488D-A1E2-43C2-850E-2A778D3591F1}">
      <dgm:prSet/>
      <dgm:spPr/>
      <dgm:t>
        <a:bodyPr/>
        <a:lstStyle/>
        <a:p>
          <a:r>
            <a:rPr lang="en-GB"/>
            <a:t>Where Do I See myself in 3 Years from today?</a:t>
          </a:r>
          <a:endParaRPr lang="en-US"/>
        </a:p>
      </dgm:t>
    </dgm:pt>
    <dgm:pt modelId="{FB3AEF79-530E-4669-8299-D4478BA737CA}" type="parTrans" cxnId="{FF478DD8-57E7-4E05-98D4-FA85D6C20D27}">
      <dgm:prSet/>
      <dgm:spPr/>
      <dgm:t>
        <a:bodyPr/>
        <a:lstStyle/>
        <a:p>
          <a:endParaRPr lang="en-US"/>
        </a:p>
      </dgm:t>
    </dgm:pt>
    <dgm:pt modelId="{2E7918E7-6144-4AD9-AEFD-19B2EF64BC46}" type="sibTrans" cxnId="{FF478DD8-57E7-4E05-98D4-FA85D6C20D27}">
      <dgm:prSet/>
      <dgm:spPr/>
      <dgm:t>
        <a:bodyPr/>
        <a:lstStyle/>
        <a:p>
          <a:endParaRPr lang="en-US"/>
        </a:p>
      </dgm:t>
    </dgm:pt>
    <dgm:pt modelId="{5F82AB2A-4BB6-473B-9EAE-0C5BC54FA39E}">
      <dgm:prSet/>
      <dgm:spPr/>
      <dgm:t>
        <a:bodyPr/>
        <a:lstStyle/>
        <a:p>
          <a:r>
            <a:rPr lang="en-GB"/>
            <a:t>Repeat (Every Morning)</a:t>
          </a:r>
          <a:endParaRPr lang="en-US"/>
        </a:p>
      </dgm:t>
    </dgm:pt>
    <dgm:pt modelId="{2932466F-4A94-44EE-8E8C-0D79986ABABF}" type="parTrans" cxnId="{322E9F21-6830-4B4F-AFAA-C1AE08FCFDEB}">
      <dgm:prSet/>
      <dgm:spPr/>
      <dgm:t>
        <a:bodyPr/>
        <a:lstStyle/>
        <a:p>
          <a:endParaRPr lang="en-US"/>
        </a:p>
      </dgm:t>
    </dgm:pt>
    <dgm:pt modelId="{9C2E68A7-9FEA-4922-A2F0-D02FCA6B9B0F}" type="sibTrans" cxnId="{322E9F21-6830-4B4F-AFAA-C1AE08FCFDEB}">
      <dgm:prSet/>
      <dgm:spPr/>
      <dgm:t>
        <a:bodyPr/>
        <a:lstStyle/>
        <a:p>
          <a:endParaRPr lang="en-US"/>
        </a:p>
      </dgm:t>
    </dgm:pt>
    <dgm:pt modelId="{F5EAACE9-3D7C-4A7D-917E-56CE9793B393}" type="pres">
      <dgm:prSet presAssocID="{C52F1FC7-31D8-4299-A41D-6345265D94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A5E112-1F8C-402D-B9F6-312DBBC28CF3}" type="pres">
      <dgm:prSet presAssocID="{6B79F1FB-6639-42DE-AD8F-091FA505AE70}" presName="hierRoot1" presStyleCnt="0"/>
      <dgm:spPr/>
    </dgm:pt>
    <dgm:pt modelId="{20ADB5B7-15C2-4DF7-B3AA-ABB202C3E8F2}" type="pres">
      <dgm:prSet presAssocID="{6B79F1FB-6639-42DE-AD8F-091FA505AE70}" presName="composite" presStyleCnt="0"/>
      <dgm:spPr/>
    </dgm:pt>
    <dgm:pt modelId="{9655F3CA-0D6D-40EE-A594-250A3ED80699}" type="pres">
      <dgm:prSet presAssocID="{6B79F1FB-6639-42DE-AD8F-091FA505AE70}" presName="background" presStyleLbl="node0" presStyleIdx="0" presStyleCnt="5"/>
      <dgm:spPr/>
    </dgm:pt>
    <dgm:pt modelId="{D37325CE-E8A7-4AB2-9F36-175ED8E75BDD}" type="pres">
      <dgm:prSet presAssocID="{6B79F1FB-6639-42DE-AD8F-091FA505AE70}" presName="text" presStyleLbl="fgAcc0" presStyleIdx="0" presStyleCnt="5">
        <dgm:presLayoutVars>
          <dgm:chPref val="3"/>
        </dgm:presLayoutVars>
      </dgm:prSet>
      <dgm:spPr/>
    </dgm:pt>
    <dgm:pt modelId="{4321A462-A7B8-45D3-971D-F0E48B33807D}" type="pres">
      <dgm:prSet presAssocID="{6B79F1FB-6639-42DE-AD8F-091FA505AE70}" presName="hierChild2" presStyleCnt="0"/>
      <dgm:spPr/>
    </dgm:pt>
    <dgm:pt modelId="{39FA1921-DADA-4CB1-A487-1ACBFC38697F}" type="pres">
      <dgm:prSet presAssocID="{1AFE2222-2019-44E5-A182-355602EB7A96}" presName="hierRoot1" presStyleCnt="0"/>
      <dgm:spPr/>
    </dgm:pt>
    <dgm:pt modelId="{F62B16D3-4008-4402-AE4F-0DE8678A18F1}" type="pres">
      <dgm:prSet presAssocID="{1AFE2222-2019-44E5-A182-355602EB7A96}" presName="composite" presStyleCnt="0"/>
      <dgm:spPr/>
    </dgm:pt>
    <dgm:pt modelId="{7339C85D-1C3E-437A-B28A-967887167054}" type="pres">
      <dgm:prSet presAssocID="{1AFE2222-2019-44E5-A182-355602EB7A96}" presName="background" presStyleLbl="node0" presStyleIdx="1" presStyleCnt="5"/>
      <dgm:spPr/>
    </dgm:pt>
    <dgm:pt modelId="{FF06C385-9F4D-4F85-9F0C-BA5E58F3FB45}" type="pres">
      <dgm:prSet presAssocID="{1AFE2222-2019-44E5-A182-355602EB7A96}" presName="text" presStyleLbl="fgAcc0" presStyleIdx="1" presStyleCnt="5">
        <dgm:presLayoutVars>
          <dgm:chPref val="3"/>
        </dgm:presLayoutVars>
      </dgm:prSet>
      <dgm:spPr/>
    </dgm:pt>
    <dgm:pt modelId="{2B37BB98-3A3B-4BDE-A4F4-D950A517F63E}" type="pres">
      <dgm:prSet presAssocID="{1AFE2222-2019-44E5-A182-355602EB7A96}" presName="hierChild2" presStyleCnt="0"/>
      <dgm:spPr/>
    </dgm:pt>
    <dgm:pt modelId="{C5069B95-C6ED-49A9-A6FE-86B5FD8B6633}" type="pres">
      <dgm:prSet presAssocID="{F379B0FE-1DB3-4C26-B84E-C0A420C372AA}" presName="hierRoot1" presStyleCnt="0"/>
      <dgm:spPr/>
    </dgm:pt>
    <dgm:pt modelId="{4FB51B47-7BCB-42AF-8772-BE3162A91295}" type="pres">
      <dgm:prSet presAssocID="{F379B0FE-1DB3-4C26-B84E-C0A420C372AA}" presName="composite" presStyleCnt="0"/>
      <dgm:spPr/>
    </dgm:pt>
    <dgm:pt modelId="{8A99C267-F761-4805-BEC2-62FA9F354084}" type="pres">
      <dgm:prSet presAssocID="{F379B0FE-1DB3-4C26-B84E-C0A420C372AA}" presName="background" presStyleLbl="node0" presStyleIdx="2" presStyleCnt="5"/>
      <dgm:spPr/>
    </dgm:pt>
    <dgm:pt modelId="{A66765C2-3D48-40A4-AE06-6469CF895D67}" type="pres">
      <dgm:prSet presAssocID="{F379B0FE-1DB3-4C26-B84E-C0A420C372AA}" presName="text" presStyleLbl="fgAcc0" presStyleIdx="2" presStyleCnt="5">
        <dgm:presLayoutVars>
          <dgm:chPref val="3"/>
        </dgm:presLayoutVars>
      </dgm:prSet>
      <dgm:spPr/>
    </dgm:pt>
    <dgm:pt modelId="{F7F378B9-561C-4B06-B23A-ACDA4D813DEF}" type="pres">
      <dgm:prSet presAssocID="{F379B0FE-1DB3-4C26-B84E-C0A420C372AA}" presName="hierChild2" presStyleCnt="0"/>
      <dgm:spPr/>
    </dgm:pt>
    <dgm:pt modelId="{3FB3B7D2-0D09-4A60-880C-0103684743E1}" type="pres">
      <dgm:prSet presAssocID="{7312488D-A1E2-43C2-850E-2A778D3591F1}" presName="hierRoot1" presStyleCnt="0"/>
      <dgm:spPr/>
    </dgm:pt>
    <dgm:pt modelId="{668C5B6B-263E-43CA-B689-32699A8DBFE4}" type="pres">
      <dgm:prSet presAssocID="{7312488D-A1E2-43C2-850E-2A778D3591F1}" presName="composite" presStyleCnt="0"/>
      <dgm:spPr/>
    </dgm:pt>
    <dgm:pt modelId="{2D386C85-F4CC-4D80-91B0-4004B8BA57B3}" type="pres">
      <dgm:prSet presAssocID="{7312488D-A1E2-43C2-850E-2A778D3591F1}" presName="background" presStyleLbl="node0" presStyleIdx="3" presStyleCnt="5"/>
      <dgm:spPr/>
    </dgm:pt>
    <dgm:pt modelId="{CC53A02C-8F2C-495A-A128-63A0867645F4}" type="pres">
      <dgm:prSet presAssocID="{7312488D-A1E2-43C2-850E-2A778D3591F1}" presName="text" presStyleLbl="fgAcc0" presStyleIdx="3" presStyleCnt="5">
        <dgm:presLayoutVars>
          <dgm:chPref val="3"/>
        </dgm:presLayoutVars>
      </dgm:prSet>
      <dgm:spPr/>
    </dgm:pt>
    <dgm:pt modelId="{6A6982F9-2478-4F37-B67A-1451DC717E1F}" type="pres">
      <dgm:prSet presAssocID="{7312488D-A1E2-43C2-850E-2A778D3591F1}" presName="hierChild2" presStyleCnt="0"/>
      <dgm:spPr/>
    </dgm:pt>
    <dgm:pt modelId="{47B6A08B-5422-4C6F-8C8F-4E1CFAB42364}" type="pres">
      <dgm:prSet presAssocID="{5F82AB2A-4BB6-473B-9EAE-0C5BC54FA39E}" presName="hierRoot1" presStyleCnt="0"/>
      <dgm:spPr/>
    </dgm:pt>
    <dgm:pt modelId="{03D2DFB3-A9BA-4132-8AAD-5A45538CB841}" type="pres">
      <dgm:prSet presAssocID="{5F82AB2A-4BB6-473B-9EAE-0C5BC54FA39E}" presName="composite" presStyleCnt="0"/>
      <dgm:spPr/>
    </dgm:pt>
    <dgm:pt modelId="{1E6C7974-99F2-49BA-897D-7D88A34D1BEE}" type="pres">
      <dgm:prSet presAssocID="{5F82AB2A-4BB6-473B-9EAE-0C5BC54FA39E}" presName="background" presStyleLbl="node0" presStyleIdx="4" presStyleCnt="5"/>
      <dgm:spPr/>
    </dgm:pt>
    <dgm:pt modelId="{6DBC7FE4-F755-433C-9CDF-002ED6517F96}" type="pres">
      <dgm:prSet presAssocID="{5F82AB2A-4BB6-473B-9EAE-0C5BC54FA39E}" presName="text" presStyleLbl="fgAcc0" presStyleIdx="4" presStyleCnt="5">
        <dgm:presLayoutVars>
          <dgm:chPref val="3"/>
        </dgm:presLayoutVars>
      </dgm:prSet>
      <dgm:spPr/>
    </dgm:pt>
    <dgm:pt modelId="{23BE9E53-696E-4C3D-901F-6BBBDEBF4CFA}" type="pres">
      <dgm:prSet presAssocID="{5F82AB2A-4BB6-473B-9EAE-0C5BC54FA39E}" presName="hierChild2" presStyleCnt="0"/>
      <dgm:spPr/>
    </dgm:pt>
  </dgm:ptLst>
  <dgm:cxnLst>
    <dgm:cxn modelId="{22416C1D-9D13-45E8-BD2C-405E583A03C9}" srcId="{C52F1FC7-31D8-4299-A41D-6345265D946F}" destId="{1AFE2222-2019-44E5-A182-355602EB7A96}" srcOrd="1" destOrd="0" parTransId="{53C14574-6B2D-4DBD-92F2-7E0F5DBE5FB6}" sibTransId="{ED830F0C-F77D-40BF-9164-7D16613F7FED}"/>
    <dgm:cxn modelId="{322E9F21-6830-4B4F-AFAA-C1AE08FCFDEB}" srcId="{C52F1FC7-31D8-4299-A41D-6345265D946F}" destId="{5F82AB2A-4BB6-473B-9EAE-0C5BC54FA39E}" srcOrd="4" destOrd="0" parTransId="{2932466F-4A94-44EE-8E8C-0D79986ABABF}" sibTransId="{9C2E68A7-9FEA-4922-A2F0-D02FCA6B9B0F}"/>
    <dgm:cxn modelId="{0BB07643-4A12-4329-A5C2-7C563C57DBAA}" type="presOf" srcId="{C52F1FC7-31D8-4299-A41D-6345265D946F}" destId="{F5EAACE9-3D7C-4A7D-917E-56CE9793B393}" srcOrd="0" destOrd="0" presId="urn:microsoft.com/office/officeart/2005/8/layout/hierarchy1"/>
    <dgm:cxn modelId="{87B96F8C-2AB1-4DB4-9D0C-4822D3C15B6E}" type="presOf" srcId="{7312488D-A1E2-43C2-850E-2A778D3591F1}" destId="{CC53A02C-8F2C-495A-A128-63A0867645F4}" srcOrd="0" destOrd="0" presId="urn:microsoft.com/office/officeart/2005/8/layout/hierarchy1"/>
    <dgm:cxn modelId="{7A84A09A-26E7-4E89-A89F-3222F95451EA}" srcId="{C52F1FC7-31D8-4299-A41D-6345265D946F}" destId="{6B79F1FB-6639-42DE-AD8F-091FA505AE70}" srcOrd="0" destOrd="0" parTransId="{3A6683A5-13ED-4D05-BF32-560AC4822079}" sibTransId="{F8222B86-262A-4789-8AE2-B66462CF94D3}"/>
    <dgm:cxn modelId="{B17D5BBF-438A-4079-884A-4AB89960652E}" srcId="{C52F1FC7-31D8-4299-A41D-6345265D946F}" destId="{F379B0FE-1DB3-4C26-B84E-C0A420C372AA}" srcOrd="2" destOrd="0" parTransId="{472603C5-5957-4541-99CA-2655FB4A37F9}" sibTransId="{232DB62D-BA91-4231-B479-3E1FAF6D116E}"/>
    <dgm:cxn modelId="{4FD06BC4-6402-4653-B2D2-2D69CC0F008C}" type="presOf" srcId="{5F82AB2A-4BB6-473B-9EAE-0C5BC54FA39E}" destId="{6DBC7FE4-F755-433C-9CDF-002ED6517F96}" srcOrd="0" destOrd="0" presId="urn:microsoft.com/office/officeart/2005/8/layout/hierarchy1"/>
    <dgm:cxn modelId="{FF478DD8-57E7-4E05-98D4-FA85D6C20D27}" srcId="{C52F1FC7-31D8-4299-A41D-6345265D946F}" destId="{7312488D-A1E2-43C2-850E-2A778D3591F1}" srcOrd="3" destOrd="0" parTransId="{FB3AEF79-530E-4669-8299-D4478BA737CA}" sibTransId="{2E7918E7-6144-4AD9-AEFD-19B2EF64BC46}"/>
    <dgm:cxn modelId="{2586E6E0-E2CB-45FE-9E3D-6BBAF1A9FA0B}" type="presOf" srcId="{1AFE2222-2019-44E5-A182-355602EB7A96}" destId="{FF06C385-9F4D-4F85-9F0C-BA5E58F3FB45}" srcOrd="0" destOrd="0" presId="urn:microsoft.com/office/officeart/2005/8/layout/hierarchy1"/>
    <dgm:cxn modelId="{45C7FEF5-E567-4CAD-B0AE-AC22D18100B5}" type="presOf" srcId="{6B79F1FB-6639-42DE-AD8F-091FA505AE70}" destId="{D37325CE-E8A7-4AB2-9F36-175ED8E75BDD}" srcOrd="0" destOrd="0" presId="urn:microsoft.com/office/officeart/2005/8/layout/hierarchy1"/>
    <dgm:cxn modelId="{F03F53FB-6EBE-4850-B42D-99EFC8C9404B}" type="presOf" srcId="{F379B0FE-1DB3-4C26-B84E-C0A420C372AA}" destId="{A66765C2-3D48-40A4-AE06-6469CF895D67}" srcOrd="0" destOrd="0" presId="urn:microsoft.com/office/officeart/2005/8/layout/hierarchy1"/>
    <dgm:cxn modelId="{8369D703-5C3A-4CEB-BC77-82CC5DC6A2CB}" type="presParOf" srcId="{F5EAACE9-3D7C-4A7D-917E-56CE9793B393}" destId="{86A5E112-1F8C-402D-B9F6-312DBBC28CF3}" srcOrd="0" destOrd="0" presId="urn:microsoft.com/office/officeart/2005/8/layout/hierarchy1"/>
    <dgm:cxn modelId="{979BBFD4-F0D3-4328-88C2-8128360F00D3}" type="presParOf" srcId="{86A5E112-1F8C-402D-B9F6-312DBBC28CF3}" destId="{20ADB5B7-15C2-4DF7-B3AA-ABB202C3E8F2}" srcOrd="0" destOrd="0" presId="urn:microsoft.com/office/officeart/2005/8/layout/hierarchy1"/>
    <dgm:cxn modelId="{4ED4BA48-A0AA-40BD-86E8-D3F59A689E84}" type="presParOf" srcId="{20ADB5B7-15C2-4DF7-B3AA-ABB202C3E8F2}" destId="{9655F3CA-0D6D-40EE-A594-250A3ED80699}" srcOrd="0" destOrd="0" presId="urn:microsoft.com/office/officeart/2005/8/layout/hierarchy1"/>
    <dgm:cxn modelId="{0A7529E3-CFA6-452B-8F33-8417B20C6296}" type="presParOf" srcId="{20ADB5B7-15C2-4DF7-B3AA-ABB202C3E8F2}" destId="{D37325CE-E8A7-4AB2-9F36-175ED8E75BDD}" srcOrd="1" destOrd="0" presId="urn:microsoft.com/office/officeart/2005/8/layout/hierarchy1"/>
    <dgm:cxn modelId="{2776C5F8-696F-4ADC-8D3A-20A1C4A5F6A3}" type="presParOf" srcId="{86A5E112-1F8C-402D-B9F6-312DBBC28CF3}" destId="{4321A462-A7B8-45D3-971D-F0E48B33807D}" srcOrd="1" destOrd="0" presId="urn:microsoft.com/office/officeart/2005/8/layout/hierarchy1"/>
    <dgm:cxn modelId="{308AA03A-2337-43C0-A732-6BBD95BB91B7}" type="presParOf" srcId="{F5EAACE9-3D7C-4A7D-917E-56CE9793B393}" destId="{39FA1921-DADA-4CB1-A487-1ACBFC38697F}" srcOrd="1" destOrd="0" presId="urn:microsoft.com/office/officeart/2005/8/layout/hierarchy1"/>
    <dgm:cxn modelId="{674A1CAC-0278-48E1-8E7F-6EFFD64276D0}" type="presParOf" srcId="{39FA1921-DADA-4CB1-A487-1ACBFC38697F}" destId="{F62B16D3-4008-4402-AE4F-0DE8678A18F1}" srcOrd="0" destOrd="0" presId="urn:microsoft.com/office/officeart/2005/8/layout/hierarchy1"/>
    <dgm:cxn modelId="{A86ACAA8-F0D5-437B-A2C6-B205323FCC3C}" type="presParOf" srcId="{F62B16D3-4008-4402-AE4F-0DE8678A18F1}" destId="{7339C85D-1C3E-437A-B28A-967887167054}" srcOrd="0" destOrd="0" presId="urn:microsoft.com/office/officeart/2005/8/layout/hierarchy1"/>
    <dgm:cxn modelId="{64DDA7A9-261E-4C47-8168-0FA88F4A635F}" type="presParOf" srcId="{F62B16D3-4008-4402-AE4F-0DE8678A18F1}" destId="{FF06C385-9F4D-4F85-9F0C-BA5E58F3FB45}" srcOrd="1" destOrd="0" presId="urn:microsoft.com/office/officeart/2005/8/layout/hierarchy1"/>
    <dgm:cxn modelId="{4ACA4B1B-DC24-4392-B022-DE48FEF617E9}" type="presParOf" srcId="{39FA1921-DADA-4CB1-A487-1ACBFC38697F}" destId="{2B37BB98-3A3B-4BDE-A4F4-D950A517F63E}" srcOrd="1" destOrd="0" presId="urn:microsoft.com/office/officeart/2005/8/layout/hierarchy1"/>
    <dgm:cxn modelId="{01838ABC-955E-4F80-BB7B-DD96CA3750BC}" type="presParOf" srcId="{F5EAACE9-3D7C-4A7D-917E-56CE9793B393}" destId="{C5069B95-C6ED-49A9-A6FE-86B5FD8B6633}" srcOrd="2" destOrd="0" presId="urn:microsoft.com/office/officeart/2005/8/layout/hierarchy1"/>
    <dgm:cxn modelId="{E60C9426-B8DA-421F-8B73-BBC788AA7862}" type="presParOf" srcId="{C5069B95-C6ED-49A9-A6FE-86B5FD8B6633}" destId="{4FB51B47-7BCB-42AF-8772-BE3162A91295}" srcOrd="0" destOrd="0" presId="urn:microsoft.com/office/officeart/2005/8/layout/hierarchy1"/>
    <dgm:cxn modelId="{9B69D04A-A823-4F9B-84D5-FB2BAAED52A1}" type="presParOf" srcId="{4FB51B47-7BCB-42AF-8772-BE3162A91295}" destId="{8A99C267-F761-4805-BEC2-62FA9F354084}" srcOrd="0" destOrd="0" presId="urn:microsoft.com/office/officeart/2005/8/layout/hierarchy1"/>
    <dgm:cxn modelId="{411E975C-8526-4DB6-8529-F0E533BBDD9B}" type="presParOf" srcId="{4FB51B47-7BCB-42AF-8772-BE3162A91295}" destId="{A66765C2-3D48-40A4-AE06-6469CF895D67}" srcOrd="1" destOrd="0" presId="urn:microsoft.com/office/officeart/2005/8/layout/hierarchy1"/>
    <dgm:cxn modelId="{B7FA5D99-575C-4C88-A30E-BED6A94BF105}" type="presParOf" srcId="{C5069B95-C6ED-49A9-A6FE-86B5FD8B6633}" destId="{F7F378B9-561C-4B06-B23A-ACDA4D813DEF}" srcOrd="1" destOrd="0" presId="urn:microsoft.com/office/officeart/2005/8/layout/hierarchy1"/>
    <dgm:cxn modelId="{2B688A50-8D48-4BA6-AE4A-14FE418EF471}" type="presParOf" srcId="{F5EAACE9-3D7C-4A7D-917E-56CE9793B393}" destId="{3FB3B7D2-0D09-4A60-880C-0103684743E1}" srcOrd="3" destOrd="0" presId="urn:microsoft.com/office/officeart/2005/8/layout/hierarchy1"/>
    <dgm:cxn modelId="{F88A30FF-59E2-4AA2-A1FE-B81387053A2D}" type="presParOf" srcId="{3FB3B7D2-0D09-4A60-880C-0103684743E1}" destId="{668C5B6B-263E-43CA-B689-32699A8DBFE4}" srcOrd="0" destOrd="0" presId="urn:microsoft.com/office/officeart/2005/8/layout/hierarchy1"/>
    <dgm:cxn modelId="{D47F426F-64EC-4E0C-8E32-1BD74D4FDB45}" type="presParOf" srcId="{668C5B6B-263E-43CA-B689-32699A8DBFE4}" destId="{2D386C85-F4CC-4D80-91B0-4004B8BA57B3}" srcOrd="0" destOrd="0" presId="urn:microsoft.com/office/officeart/2005/8/layout/hierarchy1"/>
    <dgm:cxn modelId="{61D5F6DB-451F-45E8-BCFD-B639724DE683}" type="presParOf" srcId="{668C5B6B-263E-43CA-B689-32699A8DBFE4}" destId="{CC53A02C-8F2C-495A-A128-63A0867645F4}" srcOrd="1" destOrd="0" presId="urn:microsoft.com/office/officeart/2005/8/layout/hierarchy1"/>
    <dgm:cxn modelId="{E29F4647-241C-4D04-9EF1-2920E111B1B1}" type="presParOf" srcId="{3FB3B7D2-0D09-4A60-880C-0103684743E1}" destId="{6A6982F9-2478-4F37-B67A-1451DC717E1F}" srcOrd="1" destOrd="0" presId="urn:microsoft.com/office/officeart/2005/8/layout/hierarchy1"/>
    <dgm:cxn modelId="{03108305-A6BE-448C-BA43-8A17B1E7B6B0}" type="presParOf" srcId="{F5EAACE9-3D7C-4A7D-917E-56CE9793B393}" destId="{47B6A08B-5422-4C6F-8C8F-4E1CFAB42364}" srcOrd="4" destOrd="0" presId="urn:microsoft.com/office/officeart/2005/8/layout/hierarchy1"/>
    <dgm:cxn modelId="{C403AE9A-4DBD-4A6F-972D-2A08D1D36048}" type="presParOf" srcId="{47B6A08B-5422-4C6F-8C8F-4E1CFAB42364}" destId="{03D2DFB3-A9BA-4132-8AAD-5A45538CB841}" srcOrd="0" destOrd="0" presId="urn:microsoft.com/office/officeart/2005/8/layout/hierarchy1"/>
    <dgm:cxn modelId="{BD941E6D-DD96-4147-AD0A-0FC6E1803EFA}" type="presParOf" srcId="{03D2DFB3-A9BA-4132-8AAD-5A45538CB841}" destId="{1E6C7974-99F2-49BA-897D-7D88A34D1BEE}" srcOrd="0" destOrd="0" presId="urn:microsoft.com/office/officeart/2005/8/layout/hierarchy1"/>
    <dgm:cxn modelId="{F0152D46-4137-4C3E-93D4-341A24E5BF0C}" type="presParOf" srcId="{03D2DFB3-A9BA-4132-8AAD-5A45538CB841}" destId="{6DBC7FE4-F755-433C-9CDF-002ED6517F96}" srcOrd="1" destOrd="0" presId="urn:microsoft.com/office/officeart/2005/8/layout/hierarchy1"/>
    <dgm:cxn modelId="{D4819969-1AAF-48CA-B381-B15061B28F12}" type="presParOf" srcId="{47B6A08B-5422-4C6F-8C8F-4E1CFAB42364}" destId="{23BE9E53-696E-4C3D-901F-6BBBDEBF4C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CFF92-742A-4031-96D6-6F8E88A53F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2BB249-0105-496D-84C3-8A21A95AAC66}">
      <dgm:prSet/>
      <dgm:spPr/>
      <dgm:t>
        <a:bodyPr/>
        <a:lstStyle/>
        <a:p>
          <a:r>
            <a:rPr lang="en-GB"/>
            <a:t>List of Education (Subjects list : maybe potential projects)</a:t>
          </a:r>
          <a:endParaRPr lang="en-US"/>
        </a:p>
      </dgm:t>
    </dgm:pt>
    <dgm:pt modelId="{950DF7FB-1006-479C-8C94-EA0F37827DB3}" type="parTrans" cxnId="{D34F81A8-1627-4003-BE0C-CBA68C2448A4}">
      <dgm:prSet/>
      <dgm:spPr/>
      <dgm:t>
        <a:bodyPr/>
        <a:lstStyle/>
        <a:p>
          <a:endParaRPr lang="en-US"/>
        </a:p>
      </dgm:t>
    </dgm:pt>
    <dgm:pt modelId="{2263707F-A4EA-4B13-B7E3-2CF8730A36F4}" type="sibTrans" cxnId="{D34F81A8-1627-4003-BE0C-CBA68C2448A4}">
      <dgm:prSet/>
      <dgm:spPr/>
      <dgm:t>
        <a:bodyPr/>
        <a:lstStyle/>
        <a:p>
          <a:endParaRPr lang="en-US"/>
        </a:p>
      </dgm:t>
    </dgm:pt>
    <dgm:pt modelId="{9F0FEAB3-673E-49C3-9BF5-8CBEEC6D3BE9}">
      <dgm:prSet/>
      <dgm:spPr/>
      <dgm:t>
        <a:bodyPr/>
        <a:lstStyle/>
        <a:p>
          <a:r>
            <a:rPr lang="en-GB"/>
            <a:t>List of Experience</a:t>
          </a:r>
          <a:endParaRPr lang="en-US"/>
        </a:p>
      </dgm:t>
    </dgm:pt>
    <dgm:pt modelId="{F77978EC-E4A4-46EC-BA3C-F46BC036A514}" type="parTrans" cxnId="{7A80DBEB-D610-485B-9AFE-66894401CF96}">
      <dgm:prSet/>
      <dgm:spPr/>
      <dgm:t>
        <a:bodyPr/>
        <a:lstStyle/>
        <a:p>
          <a:endParaRPr lang="en-US"/>
        </a:p>
      </dgm:t>
    </dgm:pt>
    <dgm:pt modelId="{E870A64D-284C-4F6B-A9A2-DF3CC70E1E02}" type="sibTrans" cxnId="{7A80DBEB-D610-485B-9AFE-66894401CF96}">
      <dgm:prSet/>
      <dgm:spPr/>
      <dgm:t>
        <a:bodyPr/>
        <a:lstStyle/>
        <a:p>
          <a:endParaRPr lang="en-US"/>
        </a:p>
      </dgm:t>
    </dgm:pt>
    <dgm:pt modelId="{6169C4D1-6207-4F09-B887-EB6130F69BD4}">
      <dgm:prSet/>
      <dgm:spPr/>
      <dgm:t>
        <a:bodyPr/>
        <a:lstStyle/>
        <a:p>
          <a:r>
            <a:rPr lang="en-GB"/>
            <a:t>List of Accomplishments</a:t>
          </a:r>
          <a:endParaRPr lang="en-US"/>
        </a:p>
      </dgm:t>
    </dgm:pt>
    <dgm:pt modelId="{3F0CA61E-8789-47F0-8383-37D5EE9732F6}" type="parTrans" cxnId="{F59A351A-F096-41E4-87D5-7279B1D5FBA3}">
      <dgm:prSet/>
      <dgm:spPr/>
      <dgm:t>
        <a:bodyPr/>
        <a:lstStyle/>
        <a:p>
          <a:endParaRPr lang="en-US"/>
        </a:p>
      </dgm:t>
    </dgm:pt>
    <dgm:pt modelId="{FC2EC128-2930-4AF8-8F48-0C5A2585ED29}" type="sibTrans" cxnId="{F59A351A-F096-41E4-87D5-7279B1D5FBA3}">
      <dgm:prSet/>
      <dgm:spPr/>
      <dgm:t>
        <a:bodyPr/>
        <a:lstStyle/>
        <a:p>
          <a:endParaRPr lang="en-US"/>
        </a:p>
      </dgm:t>
    </dgm:pt>
    <dgm:pt modelId="{952C8A7B-5F8B-4BD4-8F13-7A220BDC7F01}">
      <dgm:prSet/>
      <dgm:spPr/>
      <dgm:t>
        <a:bodyPr/>
        <a:lstStyle/>
        <a:p>
          <a:r>
            <a:rPr lang="en-GB"/>
            <a:t>List of Volunteering</a:t>
          </a:r>
          <a:endParaRPr lang="en-US"/>
        </a:p>
      </dgm:t>
    </dgm:pt>
    <dgm:pt modelId="{D89E1A17-0396-4726-824E-59C7F71E5690}" type="parTrans" cxnId="{7AC1FA4A-26EE-4FF8-A74F-42B2618B5F8A}">
      <dgm:prSet/>
      <dgm:spPr/>
      <dgm:t>
        <a:bodyPr/>
        <a:lstStyle/>
        <a:p>
          <a:endParaRPr lang="en-US"/>
        </a:p>
      </dgm:t>
    </dgm:pt>
    <dgm:pt modelId="{D88CC89E-0237-4435-9289-DF69C6034435}" type="sibTrans" cxnId="{7AC1FA4A-26EE-4FF8-A74F-42B2618B5F8A}">
      <dgm:prSet/>
      <dgm:spPr/>
      <dgm:t>
        <a:bodyPr/>
        <a:lstStyle/>
        <a:p>
          <a:endParaRPr lang="en-US"/>
        </a:p>
      </dgm:t>
    </dgm:pt>
    <dgm:pt modelId="{7317F5BE-EFFF-47E2-8D4D-876658EC0BAB}">
      <dgm:prSet/>
      <dgm:spPr/>
      <dgm:t>
        <a:bodyPr/>
        <a:lstStyle/>
        <a:p>
          <a:r>
            <a:rPr lang="en-GB"/>
            <a:t>List of Participations</a:t>
          </a:r>
          <a:endParaRPr lang="en-US"/>
        </a:p>
      </dgm:t>
    </dgm:pt>
    <dgm:pt modelId="{F869A802-A081-4949-AC7E-FD9CC67A041C}" type="parTrans" cxnId="{2ECC7141-32FA-4BF2-BECB-33464BDFA6D5}">
      <dgm:prSet/>
      <dgm:spPr/>
      <dgm:t>
        <a:bodyPr/>
        <a:lstStyle/>
        <a:p>
          <a:endParaRPr lang="en-US"/>
        </a:p>
      </dgm:t>
    </dgm:pt>
    <dgm:pt modelId="{BA5AB08C-9A40-4D97-A2D8-A121090FB649}" type="sibTrans" cxnId="{2ECC7141-32FA-4BF2-BECB-33464BDFA6D5}">
      <dgm:prSet/>
      <dgm:spPr/>
      <dgm:t>
        <a:bodyPr/>
        <a:lstStyle/>
        <a:p>
          <a:endParaRPr lang="en-US"/>
        </a:p>
      </dgm:t>
    </dgm:pt>
    <dgm:pt modelId="{C541F951-677C-463D-AD0A-EC357A9400D6}">
      <dgm:prSet/>
      <dgm:spPr/>
      <dgm:t>
        <a:bodyPr/>
        <a:lstStyle/>
        <a:p>
          <a:r>
            <a:rPr lang="en-GB"/>
            <a:t>List of Projects</a:t>
          </a:r>
          <a:endParaRPr lang="en-US"/>
        </a:p>
      </dgm:t>
    </dgm:pt>
    <dgm:pt modelId="{0B3CA32E-A251-4E97-8791-CA1A7CC7B955}" type="parTrans" cxnId="{2878E2C2-B7F1-48BD-A3AD-43C805A19869}">
      <dgm:prSet/>
      <dgm:spPr/>
      <dgm:t>
        <a:bodyPr/>
        <a:lstStyle/>
        <a:p>
          <a:endParaRPr lang="en-US"/>
        </a:p>
      </dgm:t>
    </dgm:pt>
    <dgm:pt modelId="{647D8686-21E1-40AD-9D1D-9F87709158A7}" type="sibTrans" cxnId="{2878E2C2-B7F1-48BD-A3AD-43C805A19869}">
      <dgm:prSet/>
      <dgm:spPr/>
      <dgm:t>
        <a:bodyPr/>
        <a:lstStyle/>
        <a:p>
          <a:endParaRPr lang="en-US"/>
        </a:p>
      </dgm:t>
    </dgm:pt>
    <dgm:pt modelId="{A075FF5F-898D-4949-9679-1ADE86171F22}" type="pres">
      <dgm:prSet presAssocID="{80CCFF92-742A-4031-96D6-6F8E88A53F56}" presName="diagram" presStyleCnt="0">
        <dgm:presLayoutVars>
          <dgm:dir/>
          <dgm:resizeHandles val="exact"/>
        </dgm:presLayoutVars>
      </dgm:prSet>
      <dgm:spPr/>
    </dgm:pt>
    <dgm:pt modelId="{F79D64DC-35F4-4C6D-BDFA-35AA24667D4C}" type="pres">
      <dgm:prSet presAssocID="{8F2BB249-0105-496D-84C3-8A21A95AAC66}" presName="node" presStyleLbl="node1" presStyleIdx="0" presStyleCnt="6">
        <dgm:presLayoutVars>
          <dgm:bulletEnabled val="1"/>
        </dgm:presLayoutVars>
      </dgm:prSet>
      <dgm:spPr/>
    </dgm:pt>
    <dgm:pt modelId="{82838B61-69C3-4528-AF0D-32CB9C35CFD3}" type="pres">
      <dgm:prSet presAssocID="{2263707F-A4EA-4B13-B7E3-2CF8730A36F4}" presName="sibTrans" presStyleCnt="0"/>
      <dgm:spPr/>
    </dgm:pt>
    <dgm:pt modelId="{37DBB9C5-E7BF-4EED-AD3F-E2D13F462323}" type="pres">
      <dgm:prSet presAssocID="{9F0FEAB3-673E-49C3-9BF5-8CBEEC6D3BE9}" presName="node" presStyleLbl="node1" presStyleIdx="1" presStyleCnt="6">
        <dgm:presLayoutVars>
          <dgm:bulletEnabled val="1"/>
        </dgm:presLayoutVars>
      </dgm:prSet>
      <dgm:spPr/>
    </dgm:pt>
    <dgm:pt modelId="{3FD4BC11-0C9E-4DFB-91F3-7F655841CBB9}" type="pres">
      <dgm:prSet presAssocID="{E870A64D-284C-4F6B-A9A2-DF3CC70E1E02}" presName="sibTrans" presStyleCnt="0"/>
      <dgm:spPr/>
    </dgm:pt>
    <dgm:pt modelId="{CB9DABE8-0739-4413-A802-27A0FE736EAC}" type="pres">
      <dgm:prSet presAssocID="{6169C4D1-6207-4F09-B887-EB6130F69BD4}" presName="node" presStyleLbl="node1" presStyleIdx="2" presStyleCnt="6">
        <dgm:presLayoutVars>
          <dgm:bulletEnabled val="1"/>
        </dgm:presLayoutVars>
      </dgm:prSet>
      <dgm:spPr/>
    </dgm:pt>
    <dgm:pt modelId="{8398F466-0E65-4D92-80FF-A3CC8F2DA661}" type="pres">
      <dgm:prSet presAssocID="{FC2EC128-2930-4AF8-8F48-0C5A2585ED29}" presName="sibTrans" presStyleCnt="0"/>
      <dgm:spPr/>
    </dgm:pt>
    <dgm:pt modelId="{6DC9670F-BDEC-4F5E-B41A-7DA510652FEA}" type="pres">
      <dgm:prSet presAssocID="{952C8A7B-5F8B-4BD4-8F13-7A220BDC7F01}" presName="node" presStyleLbl="node1" presStyleIdx="3" presStyleCnt="6">
        <dgm:presLayoutVars>
          <dgm:bulletEnabled val="1"/>
        </dgm:presLayoutVars>
      </dgm:prSet>
      <dgm:spPr/>
    </dgm:pt>
    <dgm:pt modelId="{D1561E26-C369-463E-910F-167DEFD1962B}" type="pres">
      <dgm:prSet presAssocID="{D88CC89E-0237-4435-9289-DF69C6034435}" presName="sibTrans" presStyleCnt="0"/>
      <dgm:spPr/>
    </dgm:pt>
    <dgm:pt modelId="{13938400-7D3C-43A1-9118-62665A1F5588}" type="pres">
      <dgm:prSet presAssocID="{7317F5BE-EFFF-47E2-8D4D-876658EC0BAB}" presName="node" presStyleLbl="node1" presStyleIdx="4" presStyleCnt="6">
        <dgm:presLayoutVars>
          <dgm:bulletEnabled val="1"/>
        </dgm:presLayoutVars>
      </dgm:prSet>
      <dgm:spPr/>
    </dgm:pt>
    <dgm:pt modelId="{04BE6BE1-4701-4B97-87FB-6F4C4BBF6C19}" type="pres">
      <dgm:prSet presAssocID="{BA5AB08C-9A40-4D97-A2D8-A121090FB649}" presName="sibTrans" presStyleCnt="0"/>
      <dgm:spPr/>
    </dgm:pt>
    <dgm:pt modelId="{BA3BA409-2B0F-4D9B-A7ED-A305735E9B9C}" type="pres">
      <dgm:prSet presAssocID="{C541F951-677C-463D-AD0A-EC357A9400D6}" presName="node" presStyleLbl="node1" presStyleIdx="5" presStyleCnt="6">
        <dgm:presLayoutVars>
          <dgm:bulletEnabled val="1"/>
        </dgm:presLayoutVars>
      </dgm:prSet>
      <dgm:spPr/>
    </dgm:pt>
  </dgm:ptLst>
  <dgm:cxnLst>
    <dgm:cxn modelId="{F59A351A-F096-41E4-87D5-7279B1D5FBA3}" srcId="{80CCFF92-742A-4031-96D6-6F8E88A53F56}" destId="{6169C4D1-6207-4F09-B887-EB6130F69BD4}" srcOrd="2" destOrd="0" parTransId="{3F0CA61E-8789-47F0-8383-37D5EE9732F6}" sibTransId="{FC2EC128-2930-4AF8-8F48-0C5A2585ED29}"/>
    <dgm:cxn modelId="{D1639439-5A82-4436-B4DE-A793C9F09C69}" type="presOf" srcId="{952C8A7B-5F8B-4BD4-8F13-7A220BDC7F01}" destId="{6DC9670F-BDEC-4F5E-B41A-7DA510652FEA}" srcOrd="0" destOrd="0" presId="urn:microsoft.com/office/officeart/2005/8/layout/default"/>
    <dgm:cxn modelId="{2ECC7141-32FA-4BF2-BECB-33464BDFA6D5}" srcId="{80CCFF92-742A-4031-96D6-6F8E88A53F56}" destId="{7317F5BE-EFFF-47E2-8D4D-876658EC0BAB}" srcOrd="4" destOrd="0" parTransId="{F869A802-A081-4949-AC7E-FD9CC67A041C}" sibTransId="{BA5AB08C-9A40-4D97-A2D8-A121090FB649}"/>
    <dgm:cxn modelId="{304A9D48-9528-4368-8337-E1581C67F3DA}" type="presOf" srcId="{8F2BB249-0105-496D-84C3-8A21A95AAC66}" destId="{F79D64DC-35F4-4C6D-BDFA-35AA24667D4C}" srcOrd="0" destOrd="0" presId="urn:microsoft.com/office/officeart/2005/8/layout/default"/>
    <dgm:cxn modelId="{7AC1FA4A-26EE-4FF8-A74F-42B2618B5F8A}" srcId="{80CCFF92-742A-4031-96D6-6F8E88A53F56}" destId="{952C8A7B-5F8B-4BD4-8F13-7A220BDC7F01}" srcOrd="3" destOrd="0" parTransId="{D89E1A17-0396-4726-824E-59C7F71E5690}" sibTransId="{D88CC89E-0237-4435-9289-DF69C6034435}"/>
    <dgm:cxn modelId="{2F8CFC54-622A-4B39-B2D5-6B5E7A5BAA48}" type="presOf" srcId="{80CCFF92-742A-4031-96D6-6F8E88A53F56}" destId="{A075FF5F-898D-4949-9679-1ADE86171F22}" srcOrd="0" destOrd="0" presId="urn:microsoft.com/office/officeart/2005/8/layout/default"/>
    <dgm:cxn modelId="{9F9ECC7A-AE05-4E06-9232-6DE9DDDE68D1}" type="presOf" srcId="{C541F951-677C-463D-AD0A-EC357A9400D6}" destId="{BA3BA409-2B0F-4D9B-A7ED-A305735E9B9C}" srcOrd="0" destOrd="0" presId="urn:microsoft.com/office/officeart/2005/8/layout/default"/>
    <dgm:cxn modelId="{90635BA3-38E6-44DB-AF78-C691F8800DCC}" type="presOf" srcId="{9F0FEAB3-673E-49C3-9BF5-8CBEEC6D3BE9}" destId="{37DBB9C5-E7BF-4EED-AD3F-E2D13F462323}" srcOrd="0" destOrd="0" presId="urn:microsoft.com/office/officeart/2005/8/layout/default"/>
    <dgm:cxn modelId="{D34F81A8-1627-4003-BE0C-CBA68C2448A4}" srcId="{80CCFF92-742A-4031-96D6-6F8E88A53F56}" destId="{8F2BB249-0105-496D-84C3-8A21A95AAC66}" srcOrd="0" destOrd="0" parTransId="{950DF7FB-1006-479C-8C94-EA0F37827DB3}" sibTransId="{2263707F-A4EA-4B13-B7E3-2CF8730A36F4}"/>
    <dgm:cxn modelId="{A41F84AA-5A9C-4D34-9054-8AC48C3EDF68}" type="presOf" srcId="{7317F5BE-EFFF-47E2-8D4D-876658EC0BAB}" destId="{13938400-7D3C-43A1-9118-62665A1F5588}" srcOrd="0" destOrd="0" presId="urn:microsoft.com/office/officeart/2005/8/layout/default"/>
    <dgm:cxn modelId="{2878E2C2-B7F1-48BD-A3AD-43C805A19869}" srcId="{80CCFF92-742A-4031-96D6-6F8E88A53F56}" destId="{C541F951-677C-463D-AD0A-EC357A9400D6}" srcOrd="5" destOrd="0" parTransId="{0B3CA32E-A251-4E97-8791-CA1A7CC7B955}" sibTransId="{647D8686-21E1-40AD-9D1D-9F87709158A7}"/>
    <dgm:cxn modelId="{7A80DBEB-D610-485B-9AFE-66894401CF96}" srcId="{80CCFF92-742A-4031-96D6-6F8E88A53F56}" destId="{9F0FEAB3-673E-49C3-9BF5-8CBEEC6D3BE9}" srcOrd="1" destOrd="0" parTransId="{F77978EC-E4A4-46EC-BA3C-F46BC036A514}" sibTransId="{E870A64D-284C-4F6B-A9A2-DF3CC70E1E02}"/>
    <dgm:cxn modelId="{70F337EC-4A5F-4982-9662-D795B0AB92BB}" type="presOf" srcId="{6169C4D1-6207-4F09-B887-EB6130F69BD4}" destId="{CB9DABE8-0739-4413-A802-27A0FE736EAC}" srcOrd="0" destOrd="0" presId="urn:microsoft.com/office/officeart/2005/8/layout/default"/>
    <dgm:cxn modelId="{7745E7D2-59C7-4CB5-A821-2FF792AE0FD3}" type="presParOf" srcId="{A075FF5F-898D-4949-9679-1ADE86171F22}" destId="{F79D64DC-35F4-4C6D-BDFA-35AA24667D4C}" srcOrd="0" destOrd="0" presId="urn:microsoft.com/office/officeart/2005/8/layout/default"/>
    <dgm:cxn modelId="{0B389F00-B56B-4BEA-B10A-9CE318395A8D}" type="presParOf" srcId="{A075FF5F-898D-4949-9679-1ADE86171F22}" destId="{82838B61-69C3-4528-AF0D-32CB9C35CFD3}" srcOrd="1" destOrd="0" presId="urn:microsoft.com/office/officeart/2005/8/layout/default"/>
    <dgm:cxn modelId="{14E08282-05ED-4209-81C9-FB00A98B25BB}" type="presParOf" srcId="{A075FF5F-898D-4949-9679-1ADE86171F22}" destId="{37DBB9C5-E7BF-4EED-AD3F-E2D13F462323}" srcOrd="2" destOrd="0" presId="urn:microsoft.com/office/officeart/2005/8/layout/default"/>
    <dgm:cxn modelId="{27A1E7F8-10C4-4A09-A9BD-5C674FC9F680}" type="presParOf" srcId="{A075FF5F-898D-4949-9679-1ADE86171F22}" destId="{3FD4BC11-0C9E-4DFB-91F3-7F655841CBB9}" srcOrd="3" destOrd="0" presId="urn:microsoft.com/office/officeart/2005/8/layout/default"/>
    <dgm:cxn modelId="{52317083-55A2-41BA-BEDF-AFD6BA35B401}" type="presParOf" srcId="{A075FF5F-898D-4949-9679-1ADE86171F22}" destId="{CB9DABE8-0739-4413-A802-27A0FE736EAC}" srcOrd="4" destOrd="0" presId="urn:microsoft.com/office/officeart/2005/8/layout/default"/>
    <dgm:cxn modelId="{21CBC1CD-18DF-4DE9-A607-4B2AEEEB3D87}" type="presParOf" srcId="{A075FF5F-898D-4949-9679-1ADE86171F22}" destId="{8398F466-0E65-4D92-80FF-A3CC8F2DA661}" srcOrd="5" destOrd="0" presId="urn:microsoft.com/office/officeart/2005/8/layout/default"/>
    <dgm:cxn modelId="{52411BC2-BA2E-412F-8547-63B6E526F9CC}" type="presParOf" srcId="{A075FF5F-898D-4949-9679-1ADE86171F22}" destId="{6DC9670F-BDEC-4F5E-B41A-7DA510652FEA}" srcOrd="6" destOrd="0" presId="urn:microsoft.com/office/officeart/2005/8/layout/default"/>
    <dgm:cxn modelId="{2CF9CA08-971E-4298-B192-5355A5F6C00A}" type="presParOf" srcId="{A075FF5F-898D-4949-9679-1ADE86171F22}" destId="{D1561E26-C369-463E-910F-167DEFD1962B}" srcOrd="7" destOrd="0" presId="urn:microsoft.com/office/officeart/2005/8/layout/default"/>
    <dgm:cxn modelId="{1CD8425A-AB31-4212-9A48-103B7A52F363}" type="presParOf" srcId="{A075FF5F-898D-4949-9679-1ADE86171F22}" destId="{13938400-7D3C-43A1-9118-62665A1F5588}" srcOrd="8" destOrd="0" presId="urn:microsoft.com/office/officeart/2005/8/layout/default"/>
    <dgm:cxn modelId="{2055FC47-F144-4CD5-8F7D-7D814A6FC501}" type="presParOf" srcId="{A075FF5F-898D-4949-9679-1ADE86171F22}" destId="{04BE6BE1-4701-4B97-87FB-6F4C4BBF6C19}" srcOrd="9" destOrd="0" presId="urn:microsoft.com/office/officeart/2005/8/layout/default"/>
    <dgm:cxn modelId="{44B9BB23-8E33-4160-9A60-F30DE41875F1}" type="presParOf" srcId="{A075FF5F-898D-4949-9679-1ADE86171F22}" destId="{BA3BA409-2B0F-4D9B-A7ED-A305735E9B9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85A06C-400D-473A-8B19-2352A93749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380AB2-EA01-4E2C-9743-D0CF3B5D7362}">
      <dgm:prSet/>
      <dgm:spPr/>
      <dgm:t>
        <a:bodyPr/>
        <a:lstStyle/>
        <a:p>
          <a:pPr>
            <a:defRPr cap="all"/>
          </a:pPr>
          <a:r>
            <a:rPr lang="en-GB"/>
            <a:t>Can we maintain composure and resilience in the face of adversity?</a:t>
          </a:r>
          <a:endParaRPr lang="en-US"/>
        </a:p>
      </dgm:t>
    </dgm:pt>
    <dgm:pt modelId="{6CA57DEE-AD8C-403A-B2A7-5F9E8F7410FF}" type="parTrans" cxnId="{F34E5637-2FE4-4D5C-B88A-CAC0C08C8CBD}">
      <dgm:prSet/>
      <dgm:spPr/>
      <dgm:t>
        <a:bodyPr/>
        <a:lstStyle/>
        <a:p>
          <a:endParaRPr lang="en-US"/>
        </a:p>
      </dgm:t>
    </dgm:pt>
    <dgm:pt modelId="{4DD6BE08-96AA-49CD-8B50-91D2533D2F63}" type="sibTrans" cxnId="{F34E5637-2FE4-4D5C-B88A-CAC0C08C8CBD}">
      <dgm:prSet/>
      <dgm:spPr/>
      <dgm:t>
        <a:bodyPr/>
        <a:lstStyle/>
        <a:p>
          <a:endParaRPr lang="en-US"/>
        </a:p>
      </dgm:t>
    </dgm:pt>
    <dgm:pt modelId="{AA3F2692-9573-470A-85D7-17AF21237E8F}">
      <dgm:prSet/>
      <dgm:spPr/>
      <dgm:t>
        <a:bodyPr/>
        <a:lstStyle/>
        <a:p>
          <a:pPr>
            <a:defRPr cap="all"/>
          </a:pPr>
          <a:r>
            <a:rPr lang="en-GB"/>
            <a:t>Do we possess a genuine passion for unraveling complex problems?</a:t>
          </a:r>
          <a:endParaRPr lang="en-US"/>
        </a:p>
      </dgm:t>
    </dgm:pt>
    <dgm:pt modelId="{5D72D619-A749-4484-A326-2AD57F19D9FF}" type="parTrans" cxnId="{177E879E-BA9E-4744-973C-A040B396316F}">
      <dgm:prSet/>
      <dgm:spPr/>
      <dgm:t>
        <a:bodyPr/>
        <a:lstStyle/>
        <a:p>
          <a:endParaRPr lang="en-US"/>
        </a:p>
      </dgm:t>
    </dgm:pt>
    <dgm:pt modelId="{D38231A5-5095-4BC4-8C0B-560979A9A0E9}" type="sibTrans" cxnId="{177E879E-BA9E-4744-973C-A040B396316F}">
      <dgm:prSet/>
      <dgm:spPr/>
      <dgm:t>
        <a:bodyPr/>
        <a:lstStyle/>
        <a:p>
          <a:endParaRPr lang="en-US"/>
        </a:p>
      </dgm:t>
    </dgm:pt>
    <dgm:pt modelId="{2AA1FC18-5BC6-446B-93D0-9BA847A6F607}">
      <dgm:prSet/>
      <dgm:spPr/>
      <dgm:t>
        <a:bodyPr/>
        <a:lstStyle/>
        <a:p>
          <a:pPr>
            <a:defRPr cap="all"/>
          </a:pPr>
          <a:r>
            <a:rPr lang="en-GB"/>
            <a:t>Are we committed to seeing projects through to fruition, regardless of challenges?</a:t>
          </a:r>
          <a:endParaRPr lang="en-US"/>
        </a:p>
      </dgm:t>
    </dgm:pt>
    <dgm:pt modelId="{CCFAE742-34BE-49D9-9826-D89E47A64691}" type="parTrans" cxnId="{ADFFC135-C370-4B6D-BB45-1BE017904D23}">
      <dgm:prSet/>
      <dgm:spPr/>
      <dgm:t>
        <a:bodyPr/>
        <a:lstStyle/>
        <a:p>
          <a:endParaRPr lang="en-US"/>
        </a:p>
      </dgm:t>
    </dgm:pt>
    <dgm:pt modelId="{3C39D0DA-73FB-4D1F-AD10-7340D7B5E7A1}" type="sibTrans" cxnId="{ADFFC135-C370-4B6D-BB45-1BE017904D23}">
      <dgm:prSet/>
      <dgm:spPr/>
      <dgm:t>
        <a:bodyPr/>
        <a:lstStyle/>
        <a:p>
          <a:endParaRPr lang="en-US"/>
        </a:p>
      </dgm:t>
    </dgm:pt>
    <dgm:pt modelId="{B16A9F0B-60F6-4A5F-BA76-8C1854CE2A75}">
      <dgm:prSet/>
      <dgm:spPr/>
      <dgm:t>
        <a:bodyPr/>
        <a:lstStyle/>
        <a:p>
          <a:pPr>
            <a:defRPr cap="all"/>
          </a:pPr>
          <a:r>
            <a:rPr lang="en-GB"/>
            <a:t>Do we have the vision and capability to shepherd a concept from ideation to realization?</a:t>
          </a:r>
          <a:endParaRPr lang="en-US"/>
        </a:p>
      </dgm:t>
    </dgm:pt>
    <dgm:pt modelId="{122E6AA8-8D74-4FE4-B148-6C0065CBCA5E}" type="parTrans" cxnId="{C6EDD499-4407-4D2D-9F21-58FD512221E9}">
      <dgm:prSet/>
      <dgm:spPr/>
      <dgm:t>
        <a:bodyPr/>
        <a:lstStyle/>
        <a:p>
          <a:endParaRPr lang="en-US"/>
        </a:p>
      </dgm:t>
    </dgm:pt>
    <dgm:pt modelId="{8B47F6D2-18E1-4324-8E2B-7DEED174B204}" type="sibTrans" cxnId="{C6EDD499-4407-4D2D-9F21-58FD512221E9}">
      <dgm:prSet/>
      <dgm:spPr/>
      <dgm:t>
        <a:bodyPr/>
        <a:lstStyle/>
        <a:p>
          <a:endParaRPr lang="en-US"/>
        </a:p>
      </dgm:t>
    </dgm:pt>
    <dgm:pt modelId="{E8208909-1D03-4FDD-9C9C-DA8298EECDB9}">
      <dgm:prSet/>
      <dgm:spPr/>
      <dgm:t>
        <a:bodyPr/>
        <a:lstStyle/>
        <a:p>
          <a:pPr>
            <a:defRPr cap="all"/>
          </a:pPr>
          <a:r>
            <a:rPr lang="en-GB"/>
            <a:t>How do we tackle challenges that extend beyond the scope of conventional solutions like Stack Overflow?</a:t>
          </a:r>
          <a:endParaRPr lang="en-US"/>
        </a:p>
      </dgm:t>
    </dgm:pt>
    <dgm:pt modelId="{8847B95C-11A9-45A6-8BB3-28D6F7942D6C}" type="parTrans" cxnId="{08830412-DA03-4C03-A8FC-284750F3324D}">
      <dgm:prSet/>
      <dgm:spPr/>
      <dgm:t>
        <a:bodyPr/>
        <a:lstStyle/>
        <a:p>
          <a:endParaRPr lang="en-US"/>
        </a:p>
      </dgm:t>
    </dgm:pt>
    <dgm:pt modelId="{C2C2DCAB-9DED-4A5A-A4E3-42051FB6C0A4}" type="sibTrans" cxnId="{08830412-DA03-4C03-A8FC-284750F3324D}">
      <dgm:prSet/>
      <dgm:spPr/>
      <dgm:t>
        <a:bodyPr/>
        <a:lstStyle/>
        <a:p>
          <a:endParaRPr lang="en-US"/>
        </a:p>
      </dgm:t>
    </dgm:pt>
    <dgm:pt modelId="{36207048-7CCE-4C5D-ABA2-9B6D6EC838AD}" type="pres">
      <dgm:prSet presAssocID="{7885A06C-400D-473A-8B19-2352A9374965}" presName="root" presStyleCnt="0">
        <dgm:presLayoutVars>
          <dgm:dir/>
          <dgm:resizeHandles val="exact"/>
        </dgm:presLayoutVars>
      </dgm:prSet>
      <dgm:spPr/>
    </dgm:pt>
    <dgm:pt modelId="{99E3B448-2609-4D9F-B5DB-E4ABA117ABDA}" type="pres">
      <dgm:prSet presAssocID="{6F380AB2-EA01-4E2C-9743-D0CF3B5D7362}" presName="compNode" presStyleCnt="0"/>
      <dgm:spPr/>
    </dgm:pt>
    <dgm:pt modelId="{C6669089-F7DB-4F13-932B-2E253F86BAA3}" type="pres">
      <dgm:prSet presAssocID="{6F380AB2-EA01-4E2C-9743-D0CF3B5D7362}" presName="iconBgRect" presStyleLbl="bgShp" presStyleIdx="0" presStyleCnt="5"/>
      <dgm:spPr/>
    </dgm:pt>
    <dgm:pt modelId="{D4BAAE5D-122E-43C7-BD26-09ED87C09F13}" type="pres">
      <dgm:prSet presAssocID="{6F380AB2-EA01-4E2C-9743-D0CF3B5D73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50E64529-1E87-40A5-A44F-FD8975987330}" type="pres">
      <dgm:prSet presAssocID="{6F380AB2-EA01-4E2C-9743-D0CF3B5D7362}" presName="spaceRect" presStyleCnt="0"/>
      <dgm:spPr/>
    </dgm:pt>
    <dgm:pt modelId="{3F0C71D7-7D17-4505-BF88-C6B1883CD566}" type="pres">
      <dgm:prSet presAssocID="{6F380AB2-EA01-4E2C-9743-D0CF3B5D7362}" presName="textRect" presStyleLbl="revTx" presStyleIdx="0" presStyleCnt="5">
        <dgm:presLayoutVars>
          <dgm:chMax val="1"/>
          <dgm:chPref val="1"/>
        </dgm:presLayoutVars>
      </dgm:prSet>
      <dgm:spPr/>
    </dgm:pt>
    <dgm:pt modelId="{4AB5A4B3-75DD-4A19-AC1C-68611E1F2705}" type="pres">
      <dgm:prSet presAssocID="{4DD6BE08-96AA-49CD-8B50-91D2533D2F63}" presName="sibTrans" presStyleCnt="0"/>
      <dgm:spPr/>
    </dgm:pt>
    <dgm:pt modelId="{7E6B0B22-1A15-480C-B0E7-29C6499E20A4}" type="pres">
      <dgm:prSet presAssocID="{AA3F2692-9573-470A-85D7-17AF21237E8F}" presName="compNode" presStyleCnt="0"/>
      <dgm:spPr/>
    </dgm:pt>
    <dgm:pt modelId="{BF6254DE-703D-42CA-8915-FF789A20F9AE}" type="pres">
      <dgm:prSet presAssocID="{AA3F2692-9573-470A-85D7-17AF21237E8F}" presName="iconBgRect" presStyleLbl="bgShp" presStyleIdx="1" presStyleCnt="5"/>
      <dgm:spPr/>
    </dgm:pt>
    <dgm:pt modelId="{2E66BDB6-6201-4BCC-B110-C04C3C9A9B53}" type="pres">
      <dgm:prSet presAssocID="{AA3F2692-9573-470A-85D7-17AF21237E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C62BDE5A-448E-4D58-AD1F-196CC955FB95}" type="pres">
      <dgm:prSet presAssocID="{AA3F2692-9573-470A-85D7-17AF21237E8F}" presName="spaceRect" presStyleCnt="0"/>
      <dgm:spPr/>
    </dgm:pt>
    <dgm:pt modelId="{4A77E089-B17B-4B33-B1FD-681F236DA569}" type="pres">
      <dgm:prSet presAssocID="{AA3F2692-9573-470A-85D7-17AF21237E8F}" presName="textRect" presStyleLbl="revTx" presStyleIdx="1" presStyleCnt="5">
        <dgm:presLayoutVars>
          <dgm:chMax val="1"/>
          <dgm:chPref val="1"/>
        </dgm:presLayoutVars>
      </dgm:prSet>
      <dgm:spPr/>
    </dgm:pt>
    <dgm:pt modelId="{7B17F3F7-4EAB-4ED0-8BCB-38586A7FA49D}" type="pres">
      <dgm:prSet presAssocID="{D38231A5-5095-4BC4-8C0B-560979A9A0E9}" presName="sibTrans" presStyleCnt="0"/>
      <dgm:spPr/>
    </dgm:pt>
    <dgm:pt modelId="{DBBD0D9D-C760-4CD2-8AB4-01A16575D2CA}" type="pres">
      <dgm:prSet presAssocID="{2AA1FC18-5BC6-446B-93D0-9BA847A6F607}" presName="compNode" presStyleCnt="0"/>
      <dgm:spPr/>
    </dgm:pt>
    <dgm:pt modelId="{9B84B824-0974-475B-B510-D33E9B372982}" type="pres">
      <dgm:prSet presAssocID="{2AA1FC18-5BC6-446B-93D0-9BA847A6F607}" presName="iconBgRect" presStyleLbl="bgShp" presStyleIdx="2" presStyleCnt="5"/>
      <dgm:spPr/>
    </dgm:pt>
    <dgm:pt modelId="{8409816D-E1E6-4592-B460-45BC1AD42BCD}" type="pres">
      <dgm:prSet presAssocID="{2AA1FC18-5BC6-446B-93D0-9BA847A6F6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369217F0-178D-4492-8D6D-2F57DE7E2D08}" type="pres">
      <dgm:prSet presAssocID="{2AA1FC18-5BC6-446B-93D0-9BA847A6F607}" presName="spaceRect" presStyleCnt="0"/>
      <dgm:spPr/>
    </dgm:pt>
    <dgm:pt modelId="{612468ED-5F2C-415D-A914-9B28F4895303}" type="pres">
      <dgm:prSet presAssocID="{2AA1FC18-5BC6-446B-93D0-9BA847A6F607}" presName="textRect" presStyleLbl="revTx" presStyleIdx="2" presStyleCnt="5">
        <dgm:presLayoutVars>
          <dgm:chMax val="1"/>
          <dgm:chPref val="1"/>
        </dgm:presLayoutVars>
      </dgm:prSet>
      <dgm:spPr/>
    </dgm:pt>
    <dgm:pt modelId="{5C65FE89-BB95-48FB-88B8-71783AF4A740}" type="pres">
      <dgm:prSet presAssocID="{3C39D0DA-73FB-4D1F-AD10-7340D7B5E7A1}" presName="sibTrans" presStyleCnt="0"/>
      <dgm:spPr/>
    </dgm:pt>
    <dgm:pt modelId="{09B922FD-631E-4E5F-8D7B-823F1F93F52C}" type="pres">
      <dgm:prSet presAssocID="{B16A9F0B-60F6-4A5F-BA76-8C1854CE2A75}" presName="compNode" presStyleCnt="0"/>
      <dgm:spPr/>
    </dgm:pt>
    <dgm:pt modelId="{8BA5026F-EF03-45E0-B20B-B70C0CB2B9E9}" type="pres">
      <dgm:prSet presAssocID="{B16A9F0B-60F6-4A5F-BA76-8C1854CE2A75}" presName="iconBgRect" presStyleLbl="bgShp" presStyleIdx="3" presStyleCnt="5"/>
      <dgm:spPr/>
    </dgm:pt>
    <dgm:pt modelId="{750CF5DB-B556-4B33-8432-5766D6951819}" type="pres">
      <dgm:prSet presAssocID="{B16A9F0B-60F6-4A5F-BA76-8C1854CE2A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3CA2AF6-82CF-4985-8E9A-44F7BA15CC03}" type="pres">
      <dgm:prSet presAssocID="{B16A9F0B-60F6-4A5F-BA76-8C1854CE2A75}" presName="spaceRect" presStyleCnt="0"/>
      <dgm:spPr/>
    </dgm:pt>
    <dgm:pt modelId="{88B2CC4A-7E7E-485A-8465-11ABEB8D68C9}" type="pres">
      <dgm:prSet presAssocID="{B16A9F0B-60F6-4A5F-BA76-8C1854CE2A75}" presName="textRect" presStyleLbl="revTx" presStyleIdx="3" presStyleCnt="5">
        <dgm:presLayoutVars>
          <dgm:chMax val="1"/>
          <dgm:chPref val="1"/>
        </dgm:presLayoutVars>
      </dgm:prSet>
      <dgm:spPr/>
    </dgm:pt>
    <dgm:pt modelId="{14741360-E1B7-4364-AC8F-915E461014B5}" type="pres">
      <dgm:prSet presAssocID="{8B47F6D2-18E1-4324-8E2B-7DEED174B204}" presName="sibTrans" presStyleCnt="0"/>
      <dgm:spPr/>
    </dgm:pt>
    <dgm:pt modelId="{14EC5DA2-BE6A-4046-AD92-EBF7FCBB334C}" type="pres">
      <dgm:prSet presAssocID="{E8208909-1D03-4FDD-9C9C-DA8298EECDB9}" presName="compNode" presStyleCnt="0"/>
      <dgm:spPr/>
    </dgm:pt>
    <dgm:pt modelId="{9085F415-41AF-4336-A9FA-ABE6540057F5}" type="pres">
      <dgm:prSet presAssocID="{E8208909-1D03-4FDD-9C9C-DA8298EECDB9}" presName="iconBgRect" presStyleLbl="bgShp" presStyleIdx="4" presStyleCnt="5"/>
      <dgm:spPr/>
    </dgm:pt>
    <dgm:pt modelId="{7D2FB90C-E3C0-48E1-9406-EB8307D6F740}" type="pres">
      <dgm:prSet presAssocID="{E8208909-1D03-4FDD-9C9C-DA8298EECD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EE244D-2A3C-474D-B79B-2061A2837A32}" type="pres">
      <dgm:prSet presAssocID="{E8208909-1D03-4FDD-9C9C-DA8298EECDB9}" presName="spaceRect" presStyleCnt="0"/>
      <dgm:spPr/>
    </dgm:pt>
    <dgm:pt modelId="{B46A1F34-ACDF-43BF-A8B4-E4F855FC3D1F}" type="pres">
      <dgm:prSet presAssocID="{E8208909-1D03-4FDD-9C9C-DA8298EECD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8830412-DA03-4C03-A8FC-284750F3324D}" srcId="{7885A06C-400D-473A-8B19-2352A9374965}" destId="{E8208909-1D03-4FDD-9C9C-DA8298EECDB9}" srcOrd="4" destOrd="0" parTransId="{8847B95C-11A9-45A6-8BB3-28D6F7942D6C}" sibTransId="{C2C2DCAB-9DED-4A5A-A4E3-42051FB6C0A4}"/>
    <dgm:cxn modelId="{ADFFC135-C370-4B6D-BB45-1BE017904D23}" srcId="{7885A06C-400D-473A-8B19-2352A9374965}" destId="{2AA1FC18-5BC6-446B-93D0-9BA847A6F607}" srcOrd="2" destOrd="0" parTransId="{CCFAE742-34BE-49D9-9826-D89E47A64691}" sibTransId="{3C39D0DA-73FB-4D1F-AD10-7340D7B5E7A1}"/>
    <dgm:cxn modelId="{F34E5637-2FE4-4D5C-B88A-CAC0C08C8CBD}" srcId="{7885A06C-400D-473A-8B19-2352A9374965}" destId="{6F380AB2-EA01-4E2C-9743-D0CF3B5D7362}" srcOrd="0" destOrd="0" parTransId="{6CA57DEE-AD8C-403A-B2A7-5F9E8F7410FF}" sibTransId="{4DD6BE08-96AA-49CD-8B50-91D2533D2F63}"/>
    <dgm:cxn modelId="{6724BC72-DC69-42BF-B123-5C68182DAE23}" type="presOf" srcId="{AA3F2692-9573-470A-85D7-17AF21237E8F}" destId="{4A77E089-B17B-4B33-B1FD-681F236DA569}" srcOrd="0" destOrd="0" presId="urn:microsoft.com/office/officeart/2018/5/layout/IconCircleLabelList"/>
    <dgm:cxn modelId="{5BE93C76-F577-4861-A57B-81AE15952D15}" type="presOf" srcId="{E8208909-1D03-4FDD-9C9C-DA8298EECDB9}" destId="{B46A1F34-ACDF-43BF-A8B4-E4F855FC3D1F}" srcOrd="0" destOrd="0" presId="urn:microsoft.com/office/officeart/2018/5/layout/IconCircleLabelList"/>
    <dgm:cxn modelId="{0FEFAD77-6D2E-46F1-9680-9EEC6575C4B6}" type="presOf" srcId="{6F380AB2-EA01-4E2C-9743-D0CF3B5D7362}" destId="{3F0C71D7-7D17-4505-BF88-C6B1883CD566}" srcOrd="0" destOrd="0" presId="urn:microsoft.com/office/officeart/2018/5/layout/IconCircleLabelList"/>
    <dgm:cxn modelId="{A7F5F07A-BAF3-4B98-9AC3-877141949568}" type="presOf" srcId="{B16A9F0B-60F6-4A5F-BA76-8C1854CE2A75}" destId="{88B2CC4A-7E7E-485A-8465-11ABEB8D68C9}" srcOrd="0" destOrd="0" presId="urn:microsoft.com/office/officeart/2018/5/layout/IconCircleLabelList"/>
    <dgm:cxn modelId="{05C03282-AD5B-4D26-A1FF-4A111572734E}" type="presOf" srcId="{7885A06C-400D-473A-8B19-2352A9374965}" destId="{36207048-7CCE-4C5D-ABA2-9B6D6EC838AD}" srcOrd="0" destOrd="0" presId="urn:microsoft.com/office/officeart/2018/5/layout/IconCircleLabelList"/>
    <dgm:cxn modelId="{C6EDD499-4407-4D2D-9F21-58FD512221E9}" srcId="{7885A06C-400D-473A-8B19-2352A9374965}" destId="{B16A9F0B-60F6-4A5F-BA76-8C1854CE2A75}" srcOrd="3" destOrd="0" parTransId="{122E6AA8-8D74-4FE4-B148-6C0065CBCA5E}" sibTransId="{8B47F6D2-18E1-4324-8E2B-7DEED174B204}"/>
    <dgm:cxn modelId="{177E879E-BA9E-4744-973C-A040B396316F}" srcId="{7885A06C-400D-473A-8B19-2352A9374965}" destId="{AA3F2692-9573-470A-85D7-17AF21237E8F}" srcOrd="1" destOrd="0" parTransId="{5D72D619-A749-4484-A326-2AD57F19D9FF}" sibTransId="{D38231A5-5095-4BC4-8C0B-560979A9A0E9}"/>
    <dgm:cxn modelId="{95CF6DBC-7791-4FA0-A778-4C3AD831C11E}" type="presOf" srcId="{2AA1FC18-5BC6-446B-93D0-9BA847A6F607}" destId="{612468ED-5F2C-415D-A914-9B28F4895303}" srcOrd="0" destOrd="0" presId="urn:microsoft.com/office/officeart/2018/5/layout/IconCircleLabelList"/>
    <dgm:cxn modelId="{2D1B039F-F36D-413D-964C-4F8AB9F704E8}" type="presParOf" srcId="{36207048-7CCE-4C5D-ABA2-9B6D6EC838AD}" destId="{99E3B448-2609-4D9F-B5DB-E4ABA117ABDA}" srcOrd="0" destOrd="0" presId="urn:microsoft.com/office/officeart/2018/5/layout/IconCircleLabelList"/>
    <dgm:cxn modelId="{5C2CC219-6949-48BD-B87C-3DA8C58718F5}" type="presParOf" srcId="{99E3B448-2609-4D9F-B5DB-E4ABA117ABDA}" destId="{C6669089-F7DB-4F13-932B-2E253F86BAA3}" srcOrd="0" destOrd="0" presId="urn:microsoft.com/office/officeart/2018/5/layout/IconCircleLabelList"/>
    <dgm:cxn modelId="{85C1771B-511D-4E25-A06B-5088411354D6}" type="presParOf" srcId="{99E3B448-2609-4D9F-B5DB-E4ABA117ABDA}" destId="{D4BAAE5D-122E-43C7-BD26-09ED87C09F13}" srcOrd="1" destOrd="0" presId="urn:microsoft.com/office/officeart/2018/5/layout/IconCircleLabelList"/>
    <dgm:cxn modelId="{8E8D504D-55D3-4674-8B7D-0DD074B858A3}" type="presParOf" srcId="{99E3B448-2609-4D9F-B5DB-E4ABA117ABDA}" destId="{50E64529-1E87-40A5-A44F-FD8975987330}" srcOrd="2" destOrd="0" presId="urn:microsoft.com/office/officeart/2018/5/layout/IconCircleLabelList"/>
    <dgm:cxn modelId="{D9EFDBBE-FC54-4637-B050-647C74517559}" type="presParOf" srcId="{99E3B448-2609-4D9F-B5DB-E4ABA117ABDA}" destId="{3F0C71D7-7D17-4505-BF88-C6B1883CD566}" srcOrd="3" destOrd="0" presId="urn:microsoft.com/office/officeart/2018/5/layout/IconCircleLabelList"/>
    <dgm:cxn modelId="{4D5CC373-226E-4BD8-AC5D-E0690687084C}" type="presParOf" srcId="{36207048-7CCE-4C5D-ABA2-9B6D6EC838AD}" destId="{4AB5A4B3-75DD-4A19-AC1C-68611E1F2705}" srcOrd="1" destOrd="0" presId="urn:microsoft.com/office/officeart/2018/5/layout/IconCircleLabelList"/>
    <dgm:cxn modelId="{20A86F00-FB30-40D2-9D6E-586FFB5CDF25}" type="presParOf" srcId="{36207048-7CCE-4C5D-ABA2-9B6D6EC838AD}" destId="{7E6B0B22-1A15-480C-B0E7-29C6499E20A4}" srcOrd="2" destOrd="0" presId="urn:microsoft.com/office/officeart/2018/5/layout/IconCircleLabelList"/>
    <dgm:cxn modelId="{F9E60F1F-3FDF-43AA-9D1B-BC11C33674ED}" type="presParOf" srcId="{7E6B0B22-1A15-480C-B0E7-29C6499E20A4}" destId="{BF6254DE-703D-42CA-8915-FF789A20F9AE}" srcOrd="0" destOrd="0" presId="urn:microsoft.com/office/officeart/2018/5/layout/IconCircleLabelList"/>
    <dgm:cxn modelId="{FDDB64FA-6429-4636-BAD1-4C919F3A41A1}" type="presParOf" srcId="{7E6B0B22-1A15-480C-B0E7-29C6499E20A4}" destId="{2E66BDB6-6201-4BCC-B110-C04C3C9A9B53}" srcOrd="1" destOrd="0" presId="urn:microsoft.com/office/officeart/2018/5/layout/IconCircleLabelList"/>
    <dgm:cxn modelId="{195B374D-C021-4DA7-8B68-7F4D0FC59204}" type="presParOf" srcId="{7E6B0B22-1A15-480C-B0E7-29C6499E20A4}" destId="{C62BDE5A-448E-4D58-AD1F-196CC955FB95}" srcOrd="2" destOrd="0" presId="urn:microsoft.com/office/officeart/2018/5/layout/IconCircleLabelList"/>
    <dgm:cxn modelId="{657D3405-B823-476F-B6B8-C01EE1F728CF}" type="presParOf" srcId="{7E6B0B22-1A15-480C-B0E7-29C6499E20A4}" destId="{4A77E089-B17B-4B33-B1FD-681F236DA569}" srcOrd="3" destOrd="0" presId="urn:microsoft.com/office/officeart/2018/5/layout/IconCircleLabelList"/>
    <dgm:cxn modelId="{E840B943-740D-4005-BA89-A327060183F6}" type="presParOf" srcId="{36207048-7CCE-4C5D-ABA2-9B6D6EC838AD}" destId="{7B17F3F7-4EAB-4ED0-8BCB-38586A7FA49D}" srcOrd="3" destOrd="0" presId="urn:microsoft.com/office/officeart/2018/5/layout/IconCircleLabelList"/>
    <dgm:cxn modelId="{A6A2CCD4-4F7D-4C16-95B6-3E206A96556F}" type="presParOf" srcId="{36207048-7CCE-4C5D-ABA2-9B6D6EC838AD}" destId="{DBBD0D9D-C760-4CD2-8AB4-01A16575D2CA}" srcOrd="4" destOrd="0" presId="urn:microsoft.com/office/officeart/2018/5/layout/IconCircleLabelList"/>
    <dgm:cxn modelId="{FB16C7B2-9F48-4D1A-A3C9-2F33C6B8EC18}" type="presParOf" srcId="{DBBD0D9D-C760-4CD2-8AB4-01A16575D2CA}" destId="{9B84B824-0974-475B-B510-D33E9B372982}" srcOrd="0" destOrd="0" presId="urn:microsoft.com/office/officeart/2018/5/layout/IconCircleLabelList"/>
    <dgm:cxn modelId="{65A120B3-8DFC-45EF-AFBB-6E21E9086ED0}" type="presParOf" srcId="{DBBD0D9D-C760-4CD2-8AB4-01A16575D2CA}" destId="{8409816D-E1E6-4592-B460-45BC1AD42BCD}" srcOrd="1" destOrd="0" presId="urn:microsoft.com/office/officeart/2018/5/layout/IconCircleLabelList"/>
    <dgm:cxn modelId="{24E76705-B5B6-4E5A-8C44-0EC095A600A6}" type="presParOf" srcId="{DBBD0D9D-C760-4CD2-8AB4-01A16575D2CA}" destId="{369217F0-178D-4492-8D6D-2F57DE7E2D08}" srcOrd="2" destOrd="0" presId="urn:microsoft.com/office/officeart/2018/5/layout/IconCircleLabelList"/>
    <dgm:cxn modelId="{CED63912-CC0F-4FDD-9BDE-4B18F5D91EEB}" type="presParOf" srcId="{DBBD0D9D-C760-4CD2-8AB4-01A16575D2CA}" destId="{612468ED-5F2C-415D-A914-9B28F4895303}" srcOrd="3" destOrd="0" presId="urn:microsoft.com/office/officeart/2018/5/layout/IconCircleLabelList"/>
    <dgm:cxn modelId="{64B83042-D371-48C7-8452-5310A0044775}" type="presParOf" srcId="{36207048-7CCE-4C5D-ABA2-9B6D6EC838AD}" destId="{5C65FE89-BB95-48FB-88B8-71783AF4A740}" srcOrd="5" destOrd="0" presId="urn:microsoft.com/office/officeart/2018/5/layout/IconCircleLabelList"/>
    <dgm:cxn modelId="{B5EF849F-EAB9-42C4-B3C6-97D8631F2211}" type="presParOf" srcId="{36207048-7CCE-4C5D-ABA2-9B6D6EC838AD}" destId="{09B922FD-631E-4E5F-8D7B-823F1F93F52C}" srcOrd="6" destOrd="0" presId="urn:microsoft.com/office/officeart/2018/5/layout/IconCircleLabelList"/>
    <dgm:cxn modelId="{9D3D1260-D13F-4396-843C-89538BC588C7}" type="presParOf" srcId="{09B922FD-631E-4E5F-8D7B-823F1F93F52C}" destId="{8BA5026F-EF03-45E0-B20B-B70C0CB2B9E9}" srcOrd="0" destOrd="0" presId="urn:microsoft.com/office/officeart/2018/5/layout/IconCircleLabelList"/>
    <dgm:cxn modelId="{3C2A6FD8-905E-4325-847A-E877600B5016}" type="presParOf" srcId="{09B922FD-631E-4E5F-8D7B-823F1F93F52C}" destId="{750CF5DB-B556-4B33-8432-5766D6951819}" srcOrd="1" destOrd="0" presId="urn:microsoft.com/office/officeart/2018/5/layout/IconCircleLabelList"/>
    <dgm:cxn modelId="{C6F538A7-8381-49D8-A292-A46B34F3E092}" type="presParOf" srcId="{09B922FD-631E-4E5F-8D7B-823F1F93F52C}" destId="{63CA2AF6-82CF-4985-8E9A-44F7BA15CC03}" srcOrd="2" destOrd="0" presId="urn:microsoft.com/office/officeart/2018/5/layout/IconCircleLabelList"/>
    <dgm:cxn modelId="{F4A37DC0-8A6E-4190-9875-6AA5C7E34E2B}" type="presParOf" srcId="{09B922FD-631E-4E5F-8D7B-823F1F93F52C}" destId="{88B2CC4A-7E7E-485A-8465-11ABEB8D68C9}" srcOrd="3" destOrd="0" presId="urn:microsoft.com/office/officeart/2018/5/layout/IconCircleLabelList"/>
    <dgm:cxn modelId="{533FA10E-CC3C-4884-A11C-A8A12247D0E0}" type="presParOf" srcId="{36207048-7CCE-4C5D-ABA2-9B6D6EC838AD}" destId="{14741360-E1B7-4364-AC8F-915E461014B5}" srcOrd="7" destOrd="0" presId="urn:microsoft.com/office/officeart/2018/5/layout/IconCircleLabelList"/>
    <dgm:cxn modelId="{11CFFB2B-8C13-4754-B11E-9848809225C2}" type="presParOf" srcId="{36207048-7CCE-4C5D-ABA2-9B6D6EC838AD}" destId="{14EC5DA2-BE6A-4046-AD92-EBF7FCBB334C}" srcOrd="8" destOrd="0" presId="urn:microsoft.com/office/officeart/2018/5/layout/IconCircleLabelList"/>
    <dgm:cxn modelId="{879BC09D-761B-49D9-8E34-B61BDCDF1AF1}" type="presParOf" srcId="{14EC5DA2-BE6A-4046-AD92-EBF7FCBB334C}" destId="{9085F415-41AF-4336-A9FA-ABE6540057F5}" srcOrd="0" destOrd="0" presId="urn:microsoft.com/office/officeart/2018/5/layout/IconCircleLabelList"/>
    <dgm:cxn modelId="{DE39A34A-CAE8-4E60-B298-254A5515F263}" type="presParOf" srcId="{14EC5DA2-BE6A-4046-AD92-EBF7FCBB334C}" destId="{7D2FB90C-E3C0-48E1-9406-EB8307D6F740}" srcOrd="1" destOrd="0" presId="urn:microsoft.com/office/officeart/2018/5/layout/IconCircleLabelList"/>
    <dgm:cxn modelId="{D25DC622-EC26-4D35-A056-7AB1247076BE}" type="presParOf" srcId="{14EC5DA2-BE6A-4046-AD92-EBF7FCBB334C}" destId="{4CEE244D-2A3C-474D-B79B-2061A2837A32}" srcOrd="2" destOrd="0" presId="urn:microsoft.com/office/officeart/2018/5/layout/IconCircleLabelList"/>
    <dgm:cxn modelId="{05524803-F264-4E9D-A50E-1E16425F7130}" type="presParOf" srcId="{14EC5DA2-BE6A-4046-AD92-EBF7FCBB334C}" destId="{B46A1F34-ACDF-43BF-A8B4-E4F855FC3D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40A134-4F06-4204-ADCC-91CDDFAB71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A676E17-6328-4231-81D9-C1DE8827972B}">
      <dgm:prSet/>
      <dgm:spPr/>
      <dgm:t>
        <a:bodyPr/>
        <a:lstStyle/>
        <a:p>
          <a:pPr>
            <a:defRPr cap="all"/>
          </a:pPr>
          <a:r>
            <a:rPr lang="en-GB"/>
            <a:t>CV as a tool to showcase prowess.</a:t>
          </a:r>
          <a:endParaRPr lang="en-US"/>
        </a:p>
      </dgm:t>
    </dgm:pt>
    <dgm:pt modelId="{43D316DF-3C3A-42D3-ACBC-0E608801B08E}" type="parTrans" cxnId="{D19B944A-8B44-41DC-89AE-0F12D26D8949}">
      <dgm:prSet/>
      <dgm:spPr/>
      <dgm:t>
        <a:bodyPr/>
        <a:lstStyle/>
        <a:p>
          <a:endParaRPr lang="en-US"/>
        </a:p>
      </dgm:t>
    </dgm:pt>
    <dgm:pt modelId="{2AC0F6F6-35D6-4657-AE04-51E9AF10F21A}" type="sibTrans" cxnId="{D19B944A-8B44-41DC-89AE-0F12D26D8949}">
      <dgm:prSet/>
      <dgm:spPr/>
      <dgm:t>
        <a:bodyPr/>
        <a:lstStyle/>
        <a:p>
          <a:endParaRPr lang="en-US"/>
        </a:p>
      </dgm:t>
    </dgm:pt>
    <dgm:pt modelId="{30C45E79-ECE0-4EE3-AEA3-E7A99BE39FB8}">
      <dgm:prSet/>
      <dgm:spPr/>
      <dgm:t>
        <a:bodyPr/>
        <a:lstStyle/>
        <a:p>
          <a:pPr>
            <a:defRPr cap="all"/>
          </a:pPr>
          <a:r>
            <a:rPr lang="en-GB"/>
            <a:t>Create tailored CV for blockchain.</a:t>
          </a:r>
          <a:endParaRPr lang="en-US"/>
        </a:p>
      </dgm:t>
    </dgm:pt>
    <dgm:pt modelId="{AE0C90B3-5324-4D5A-8561-61BC48F15A76}" type="parTrans" cxnId="{D088B6E5-B3C9-41A6-A152-AFBF7BA89216}">
      <dgm:prSet/>
      <dgm:spPr/>
      <dgm:t>
        <a:bodyPr/>
        <a:lstStyle/>
        <a:p>
          <a:endParaRPr lang="en-US"/>
        </a:p>
      </dgm:t>
    </dgm:pt>
    <dgm:pt modelId="{75A9F7A7-27B2-4293-B168-FE153B093F86}" type="sibTrans" cxnId="{D088B6E5-B3C9-41A6-A152-AFBF7BA89216}">
      <dgm:prSet/>
      <dgm:spPr/>
      <dgm:t>
        <a:bodyPr/>
        <a:lstStyle/>
        <a:p>
          <a:endParaRPr lang="en-US"/>
        </a:p>
      </dgm:t>
    </dgm:pt>
    <dgm:pt modelId="{0C46F324-DFBC-4AFE-9DB4-DFEBCF6FC333}">
      <dgm:prSet/>
      <dgm:spPr/>
      <dgm:t>
        <a:bodyPr/>
        <a:lstStyle/>
        <a:p>
          <a:pPr>
            <a:defRPr cap="all"/>
          </a:pPr>
          <a:r>
            <a:rPr lang="en-GB"/>
            <a:t>Highlight relevant technical skills and certifications.</a:t>
          </a:r>
          <a:endParaRPr lang="en-US"/>
        </a:p>
      </dgm:t>
    </dgm:pt>
    <dgm:pt modelId="{97E4E169-B6F0-4BFC-B60D-6FC8AD587679}" type="parTrans" cxnId="{1A32C25D-CEFC-47EE-A7FA-06A9CFFA8297}">
      <dgm:prSet/>
      <dgm:spPr/>
      <dgm:t>
        <a:bodyPr/>
        <a:lstStyle/>
        <a:p>
          <a:endParaRPr lang="en-US"/>
        </a:p>
      </dgm:t>
    </dgm:pt>
    <dgm:pt modelId="{131899E9-1DDA-4679-BCEE-1806C9981DD8}" type="sibTrans" cxnId="{1A32C25D-CEFC-47EE-A7FA-06A9CFFA8297}">
      <dgm:prSet/>
      <dgm:spPr/>
      <dgm:t>
        <a:bodyPr/>
        <a:lstStyle/>
        <a:p>
          <a:endParaRPr lang="en-US"/>
        </a:p>
      </dgm:t>
    </dgm:pt>
    <dgm:pt modelId="{D6473952-DF82-49B3-9BE6-EA432655F0D0}">
      <dgm:prSet/>
      <dgm:spPr/>
      <dgm:t>
        <a:bodyPr/>
        <a:lstStyle/>
        <a:p>
          <a:pPr>
            <a:defRPr cap="all"/>
          </a:pPr>
          <a:r>
            <a:rPr lang="en-GB"/>
            <a:t>Include projects or contributions in blockchain community.</a:t>
          </a:r>
          <a:endParaRPr lang="en-US"/>
        </a:p>
      </dgm:t>
    </dgm:pt>
    <dgm:pt modelId="{BBB6700D-D559-4FB0-8924-3756E6CC6BC5}" type="parTrans" cxnId="{F8C10D15-FCBF-427C-8E9B-29F22520CAA9}">
      <dgm:prSet/>
      <dgm:spPr/>
      <dgm:t>
        <a:bodyPr/>
        <a:lstStyle/>
        <a:p>
          <a:endParaRPr lang="en-US"/>
        </a:p>
      </dgm:t>
    </dgm:pt>
    <dgm:pt modelId="{3E62EC3A-229C-43D3-A961-7BD234269CA4}" type="sibTrans" cxnId="{F8C10D15-FCBF-427C-8E9B-29F22520CAA9}">
      <dgm:prSet/>
      <dgm:spPr/>
      <dgm:t>
        <a:bodyPr/>
        <a:lstStyle/>
        <a:p>
          <a:endParaRPr lang="en-US"/>
        </a:p>
      </dgm:t>
    </dgm:pt>
    <dgm:pt modelId="{1C2C404F-6685-496E-8FA7-15C940A5B969}">
      <dgm:prSet/>
      <dgm:spPr/>
      <dgm:t>
        <a:bodyPr/>
        <a:lstStyle/>
        <a:p>
          <a:pPr>
            <a:defRPr cap="all"/>
          </a:pPr>
          <a:r>
            <a:rPr lang="en-GB"/>
            <a:t>Quantify achievements to demonstrate impact.</a:t>
          </a:r>
          <a:endParaRPr lang="en-US"/>
        </a:p>
      </dgm:t>
    </dgm:pt>
    <dgm:pt modelId="{63F6F03B-6642-4225-8EF2-7B5D35449992}" type="parTrans" cxnId="{0A2E15CC-D262-4D98-84CC-45D351375073}">
      <dgm:prSet/>
      <dgm:spPr/>
      <dgm:t>
        <a:bodyPr/>
        <a:lstStyle/>
        <a:p>
          <a:endParaRPr lang="en-US"/>
        </a:p>
      </dgm:t>
    </dgm:pt>
    <dgm:pt modelId="{9FC3B0D1-BDD1-43B7-A9DC-C027E05B3690}" type="sibTrans" cxnId="{0A2E15CC-D262-4D98-84CC-45D351375073}">
      <dgm:prSet/>
      <dgm:spPr/>
      <dgm:t>
        <a:bodyPr/>
        <a:lstStyle/>
        <a:p>
          <a:endParaRPr lang="en-US"/>
        </a:p>
      </dgm:t>
    </dgm:pt>
    <dgm:pt modelId="{E1438AD9-0167-448B-A5E9-4499D251A524}" type="pres">
      <dgm:prSet presAssocID="{2140A134-4F06-4204-ADCC-91CDDFAB7113}" presName="root" presStyleCnt="0">
        <dgm:presLayoutVars>
          <dgm:dir/>
          <dgm:resizeHandles val="exact"/>
        </dgm:presLayoutVars>
      </dgm:prSet>
      <dgm:spPr/>
    </dgm:pt>
    <dgm:pt modelId="{4F796D72-E03A-417A-9F10-ABAB065BAD4F}" type="pres">
      <dgm:prSet presAssocID="{8A676E17-6328-4231-81D9-C1DE8827972B}" presName="compNode" presStyleCnt="0"/>
      <dgm:spPr/>
    </dgm:pt>
    <dgm:pt modelId="{9D23EAE8-85FC-4E42-957E-520F41FFEF40}" type="pres">
      <dgm:prSet presAssocID="{8A676E17-6328-4231-81D9-C1DE8827972B}" presName="iconBgRect" presStyleLbl="bgShp" presStyleIdx="0" presStyleCnt="5"/>
      <dgm:spPr/>
    </dgm:pt>
    <dgm:pt modelId="{3CB0D963-6F9C-446A-BA1C-979657E5DF5D}" type="pres">
      <dgm:prSet presAssocID="{8A676E17-6328-4231-81D9-C1DE882797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921DCA7-C152-43F9-BD8C-66D6A66ABD4D}" type="pres">
      <dgm:prSet presAssocID="{8A676E17-6328-4231-81D9-C1DE8827972B}" presName="spaceRect" presStyleCnt="0"/>
      <dgm:spPr/>
    </dgm:pt>
    <dgm:pt modelId="{0509CE2D-2ADF-49A1-9D7E-E5B961BA8F89}" type="pres">
      <dgm:prSet presAssocID="{8A676E17-6328-4231-81D9-C1DE8827972B}" presName="textRect" presStyleLbl="revTx" presStyleIdx="0" presStyleCnt="5">
        <dgm:presLayoutVars>
          <dgm:chMax val="1"/>
          <dgm:chPref val="1"/>
        </dgm:presLayoutVars>
      </dgm:prSet>
      <dgm:spPr/>
    </dgm:pt>
    <dgm:pt modelId="{8D74096A-2197-4A60-87A3-FFA7D5E229B0}" type="pres">
      <dgm:prSet presAssocID="{2AC0F6F6-35D6-4657-AE04-51E9AF10F21A}" presName="sibTrans" presStyleCnt="0"/>
      <dgm:spPr/>
    </dgm:pt>
    <dgm:pt modelId="{C84B879C-EB53-4A42-8791-10F2769E82D1}" type="pres">
      <dgm:prSet presAssocID="{30C45E79-ECE0-4EE3-AEA3-E7A99BE39FB8}" presName="compNode" presStyleCnt="0"/>
      <dgm:spPr/>
    </dgm:pt>
    <dgm:pt modelId="{AE46F1B6-46B8-4DD5-8E89-C8A6AD480DDE}" type="pres">
      <dgm:prSet presAssocID="{30C45E79-ECE0-4EE3-AEA3-E7A99BE39FB8}" presName="iconBgRect" presStyleLbl="bgShp" presStyleIdx="1" presStyleCnt="5"/>
      <dgm:spPr/>
    </dgm:pt>
    <dgm:pt modelId="{9137E4D8-D142-4613-8E60-8A8F64E8D9F6}" type="pres">
      <dgm:prSet presAssocID="{30C45E79-ECE0-4EE3-AEA3-E7A99BE39F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8BB640B4-EB8E-48CC-B787-9CD3427ACF7B}" type="pres">
      <dgm:prSet presAssocID="{30C45E79-ECE0-4EE3-AEA3-E7A99BE39FB8}" presName="spaceRect" presStyleCnt="0"/>
      <dgm:spPr/>
    </dgm:pt>
    <dgm:pt modelId="{8218C3F2-6B69-46FB-82F3-43B5902DC724}" type="pres">
      <dgm:prSet presAssocID="{30C45E79-ECE0-4EE3-AEA3-E7A99BE39FB8}" presName="textRect" presStyleLbl="revTx" presStyleIdx="1" presStyleCnt="5">
        <dgm:presLayoutVars>
          <dgm:chMax val="1"/>
          <dgm:chPref val="1"/>
        </dgm:presLayoutVars>
      </dgm:prSet>
      <dgm:spPr/>
    </dgm:pt>
    <dgm:pt modelId="{EC8222CD-2BCC-4FAD-B874-66B73B477338}" type="pres">
      <dgm:prSet presAssocID="{75A9F7A7-27B2-4293-B168-FE153B093F86}" presName="sibTrans" presStyleCnt="0"/>
      <dgm:spPr/>
    </dgm:pt>
    <dgm:pt modelId="{41618447-B218-4214-843E-F480720D2A48}" type="pres">
      <dgm:prSet presAssocID="{0C46F324-DFBC-4AFE-9DB4-DFEBCF6FC333}" presName="compNode" presStyleCnt="0"/>
      <dgm:spPr/>
    </dgm:pt>
    <dgm:pt modelId="{6308E448-4EE3-4A70-B24D-6CD8CBAC67A4}" type="pres">
      <dgm:prSet presAssocID="{0C46F324-DFBC-4AFE-9DB4-DFEBCF6FC333}" presName="iconBgRect" presStyleLbl="bgShp" presStyleIdx="2" presStyleCnt="5"/>
      <dgm:spPr/>
    </dgm:pt>
    <dgm:pt modelId="{FBE0C7F8-19EC-44B3-9239-73B1308C7FEC}" type="pres">
      <dgm:prSet presAssocID="{0C46F324-DFBC-4AFE-9DB4-DFEBCF6FC33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E805ABE1-E726-400F-AD4C-BD275B2412BE}" type="pres">
      <dgm:prSet presAssocID="{0C46F324-DFBC-4AFE-9DB4-DFEBCF6FC333}" presName="spaceRect" presStyleCnt="0"/>
      <dgm:spPr/>
    </dgm:pt>
    <dgm:pt modelId="{83205DFA-C267-45B6-AE85-D71228AB68CE}" type="pres">
      <dgm:prSet presAssocID="{0C46F324-DFBC-4AFE-9DB4-DFEBCF6FC333}" presName="textRect" presStyleLbl="revTx" presStyleIdx="2" presStyleCnt="5">
        <dgm:presLayoutVars>
          <dgm:chMax val="1"/>
          <dgm:chPref val="1"/>
        </dgm:presLayoutVars>
      </dgm:prSet>
      <dgm:spPr/>
    </dgm:pt>
    <dgm:pt modelId="{42BE4AE6-394D-49C3-A3DF-461AC162EC5A}" type="pres">
      <dgm:prSet presAssocID="{131899E9-1DDA-4679-BCEE-1806C9981DD8}" presName="sibTrans" presStyleCnt="0"/>
      <dgm:spPr/>
    </dgm:pt>
    <dgm:pt modelId="{31D8AC99-D88E-4C48-81A8-07966001C5D5}" type="pres">
      <dgm:prSet presAssocID="{D6473952-DF82-49B3-9BE6-EA432655F0D0}" presName="compNode" presStyleCnt="0"/>
      <dgm:spPr/>
    </dgm:pt>
    <dgm:pt modelId="{F5A01D54-1D88-461B-9582-AC48880B79B5}" type="pres">
      <dgm:prSet presAssocID="{D6473952-DF82-49B3-9BE6-EA432655F0D0}" presName="iconBgRect" presStyleLbl="bgShp" presStyleIdx="3" presStyleCnt="5"/>
      <dgm:spPr/>
    </dgm:pt>
    <dgm:pt modelId="{C4736D06-5D85-4055-8234-C2A7699EB767}" type="pres">
      <dgm:prSet presAssocID="{D6473952-DF82-49B3-9BE6-EA432655F0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F8181733-34C2-435E-B5B8-235399653DAD}" type="pres">
      <dgm:prSet presAssocID="{D6473952-DF82-49B3-9BE6-EA432655F0D0}" presName="spaceRect" presStyleCnt="0"/>
      <dgm:spPr/>
    </dgm:pt>
    <dgm:pt modelId="{88160BE1-7AE5-45E9-B9A1-6B5AFCF2D92B}" type="pres">
      <dgm:prSet presAssocID="{D6473952-DF82-49B3-9BE6-EA432655F0D0}" presName="textRect" presStyleLbl="revTx" presStyleIdx="3" presStyleCnt="5">
        <dgm:presLayoutVars>
          <dgm:chMax val="1"/>
          <dgm:chPref val="1"/>
        </dgm:presLayoutVars>
      </dgm:prSet>
      <dgm:spPr/>
    </dgm:pt>
    <dgm:pt modelId="{BB63AE49-E6B2-43D2-B4A0-D336E0BA1FB0}" type="pres">
      <dgm:prSet presAssocID="{3E62EC3A-229C-43D3-A961-7BD234269CA4}" presName="sibTrans" presStyleCnt="0"/>
      <dgm:spPr/>
    </dgm:pt>
    <dgm:pt modelId="{EEABDAC4-A421-4621-A662-B293BD6E9DC5}" type="pres">
      <dgm:prSet presAssocID="{1C2C404F-6685-496E-8FA7-15C940A5B969}" presName="compNode" presStyleCnt="0"/>
      <dgm:spPr/>
    </dgm:pt>
    <dgm:pt modelId="{84735EC7-C188-49E6-A81C-C268BA82046A}" type="pres">
      <dgm:prSet presAssocID="{1C2C404F-6685-496E-8FA7-15C940A5B969}" presName="iconBgRect" presStyleLbl="bgShp" presStyleIdx="4" presStyleCnt="5"/>
      <dgm:spPr/>
    </dgm:pt>
    <dgm:pt modelId="{9901B457-F3D4-4878-8154-A4E348382790}" type="pres">
      <dgm:prSet presAssocID="{1C2C404F-6685-496E-8FA7-15C940A5B9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A01B95-8AFC-46C2-8423-CF343D127281}" type="pres">
      <dgm:prSet presAssocID="{1C2C404F-6685-496E-8FA7-15C940A5B969}" presName="spaceRect" presStyleCnt="0"/>
      <dgm:spPr/>
    </dgm:pt>
    <dgm:pt modelId="{FF5703A5-8D50-4FCC-B4F5-0717B9357BF6}" type="pres">
      <dgm:prSet presAssocID="{1C2C404F-6685-496E-8FA7-15C940A5B9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8C10D15-FCBF-427C-8E9B-29F22520CAA9}" srcId="{2140A134-4F06-4204-ADCC-91CDDFAB7113}" destId="{D6473952-DF82-49B3-9BE6-EA432655F0D0}" srcOrd="3" destOrd="0" parTransId="{BBB6700D-D559-4FB0-8924-3756E6CC6BC5}" sibTransId="{3E62EC3A-229C-43D3-A961-7BD234269CA4}"/>
    <dgm:cxn modelId="{B9E21816-B96B-44B4-92ED-3F9C1E7607BC}" type="presOf" srcId="{30C45E79-ECE0-4EE3-AEA3-E7A99BE39FB8}" destId="{8218C3F2-6B69-46FB-82F3-43B5902DC724}" srcOrd="0" destOrd="0" presId="urn:microsoft.com/office/officeart/2018/5/layout/IconCircleLabelList"/>
    <dgm:cxn modelId="{1A32C25D-CEFC-47EE-A7FA-06A9CFFA8297}" srcId="{2140A134-4F06-4204-ADCC-91CDDFAB7113}" destId="{0C46F324-DFBC-4AFE-9DB4-DFEBCF6FC333}" srcOrd="2" destOrd="0" parTransId="{97E4E169-B6F0-4BFC-B60D-6FC8AD587679}" sibTransId="{131899E9-1DDA-4679-BCEE-1806C9981DD8}"/>
    <dgm:cxn modelId="{8BB02C67-779D-4B3B-973D-849CD50CDB07}" type="presOf" srcId="{2140A134-4F06-4204-ADCC-91CDDFAB7113}" destId="{E1438AD9-0167-448B-A5E9-4499D251A524}" srcOrd="0" destOrd="0" presId="urn:microsoft.com/office/officeart/2018/5/layout/IconCircleLabelList"/>
    <dgm:cxn modelId="{D19B944A-8B44-41DC-89AE-0F12D26D8949}" srcId="{2140A134-4F06-4204-ADCC-91CDDFAB7113}" destId="{8A676E17-6328-4231-81D9-C1DE8827972B}" srcOrd="0" destOrd="0" parTransId="{43D316DF-3C3A-42D3-ACBC-0E608801B08E}" sibTransId="{2AC0F6F6-35D6-4657-AE04-51E9AF10F21A}"/>
    <dgm:cxn modelId="{B7194A6B-C5C8-498D-84DF-9BA00A08DF87}" type="presOf" srcId="{1C2C404F-6685-496E-8FA7-15C940A5B969}" destId="{FF5703A5-8D50-4FCC-B4F5-0717B9357BF6}" srcOrd="0" destOrd="0" presId="urn:microsoft.com/office/officeart/2018/5/layout/IconCircleLabelList"/>
    <dgm:cxn modelId="{98B0E04D-0D4C-4EFA-BED0-648CEEA9B15A}" type="presOf" srcId="{0C46F324-DFBC-4AFE-9DB4-DFEBCF6FC333}" destId="{83205DFA-C267-45B6-AE85-D71228AB68CE}" srcOrd="0" destOrd="0" presId="urn:microsoft.com/office/officeart/2018/5/layout/IconCircleLabelList"/>
    <dgm:cxn modelId="{0A2E15CC-D262-4D98-84CC-45D351375073}" srcId="{2140A134-4F06-4204-ADCC-91CDDFAB7113}" destId="{1C2C404F-6685-496E-8FA7-15C940A5B969}" srcOrd="4" destOrd="0" parTransId="{63F6F03B-6642-4225-8EF2-7B5D35449992}" sibTransId="{9FC3B0D1-BDD1-43B7-A9DC-C027E05B3690}"/>
    <dgm:cxn modelId="{5938A5D9-5C4C-4724-8CF7-F9503F1B2B55}" type="presOf" srcId="{8A676E17-6328-4231-81D9-C1DE8827972B}" destId="{0509CE2D-2ADF-49A1-9D7E-E5B961BA8F89}" srcOrd="0" destOrd="0" presId="urn:microsoft.com/office/officeart/2018/5/layout/IconCircleLabelList"/>
    <dgm:cxn modelId="{D088B6E5-B3C9-41A6-A152-AFBF7BA89216}" srcId="{2140A134-4F06-4204-ADCC-91CDDFAB7113}" destId="{30C45E79-ECE0-4EE3-AEA3-E7A99BE39FB8}" srcOrd="1" destOrd="0" parTransId="{AE0C90B3-5324-4D5A-8561-61BC48F15A76}" sibTransId="{75A9F7A7-27B2-4293-B168-FE153B093F86}"/>
    <dgm:cxn modelId="{395021F0-6054-47FF-B234-C429BAF8C962}" type="presOf" srcId="{D6473952-DF82-49B3-9BE6-EA432655F0D0}" destId="{88160BE1-7AE5-45E9-B9A1-6B5AFCF2D92B}" srcOrd="0" destOrd="0" presId="urn:microsoft.com/office/officeart/2018/5/layout/IconCircleLabelList"/>
    <dgm:cxn modelId="{6B97D568-5BBF-4292-855F-88050266C980}" type="presParOf" srcId="{E1438AD9-0167-448B-A5E9-4499D251A524}" destId="{4F796D72-E03A-417A-9F10-ABAB065BAD4F}" srcOrd="0" destOrd="0" presId="urn:microsoft.com/office/officeart/2018/5/layout/IconCircleLabelList"/>
    <dgm:cxn modelId="{E087BB5A-FC52-4139-9F03-6F4AF782434A}" type="presParOf" srcId="{4F796D72-E03A-417A-9F10-ABAB065BAD4F}" destId="{9D23EAE8-85FC-4E42-957E-520F41FFEF40}" srcOrd="0" destOrd="0" presId="urn:microsoft.com/office/officeart/2018/5/layout/IconCircleLabelList"/>
    <dgm:cxn modelId="{2F8C9F86-3872-4371-BC2B-853D5E98D9E9}" type="presParOf" srcId="{4F796D72-E03A-417A-9F10-ABAB065BAD4F}" destId="{3CB0D963-6F9C-446A-BA1C-979657E5DF5D}" srcOrd="1" destOrd="0" presId="urn:microsoft.com/office/officeart/2018/5/layout/IconCircleLabelList"/>
    <dgm:cxn modelId="{412E2419-F693-4F99-80EC-FA7D93A35625}" type="presParOf" srcId="{4F796D72-E03A-417A-9F10-ABAB065BAD4F}" destId="{7921DCA7-C152-43F9-BD8C-66D6A66ABD4D}" srcOrd="2" destOrd="0" presId="urn:microsoft.com/office/officeart/2018/5/layout/IconCircleLabelList"/>
    <dgm:cxn modelId="{874D6B60-74D9-45F6-ACEA-B3C578B6226F}" type="presParOf" srcId="{4F796D72-E03A-417A-9F10-ABAB065BAD4F}" destId="{0509CE2D-2ADF-49A1-9D7E-E5B961BA8F89}" srcOrd="3" destOrd="0" presId="urn:microsoft.com/office/officeart/2018/5/layout/IconCircleLabelList"/>
    <dgm:cxn modelId="{FE8B51D9-CF2B-4D49-8A72-C65E26C4C4CC}" type="presParOf" srcId="{E1438AD9-0167-448B-A5E9-4499D251A524}" destId="{8D74096A-2197-4A60-87A3-FFA7D5E229B0}" srcOrd="1" destOrd="0" presId="urn:microsoft.com/office/officeart/2018/5/layout/IconCircleLabelList"/>
    <dgm:cxn modelId="{A14B86CB-6845-4944-ADF6-C1CCC045E0C5}" type="presParOf" srcId="{E1438AD9-0167-448B-A5E9-4499D251A524}" destId="{C84B879C-EB53-4A42-8791-10F2769E82D1}" srcOrd="2" destOrd="0" presId="urn:microsoft.com/office/officeart/2018/5/layout/IconCircleLabelList"/>
    <dgm:cxn modelId="{CF545E25-3DFA-4DBE-9847-30D9EC9934D4}" type="presParOf" srcId="{C84B879C-EB53-4A42-8791-10F2769E82D1}" destId="{AE46F1B6-46B8-4DD5-8E89-C8A6AD480DDE}" srcOrd="0" destOrd="0" presId="urn:microsoft.com/office/officeart/2018/5/layout/IconCircleLabelList"/>
    <dgm:cxn modelId="{142ADE8A-0723-49A5-8C57-DD1DE57E8292}" type="presParOf" srcId="{C84B879C-EB53-4A42-8791-10F2769E82D1}" destId="{9137E4D8-D142-4613-8E60-8A8F64E8D9F6}" srcOrd="1" destOrd="0" presId="urn:microsoft.com/office/officeart/2018/5/layout/IconCircleLabelList"/>
    <dgm:cxn modelId="{0552DC03-B530-4AAC-AC57-E7C3AC2698B1}" type="presParOf" srcId="{C84B879C-EB53-4A42-8791-10F2769E82D1}" destId="{8BB640B4-EB8E-48CC-B787-9CD3427ACF7B}" srcOrd="2" destOrd="0" presId="urn:microsoft.com/office/officeart/2018/5/layout/IconCircleLabelList"/>
    <dgm:cxn modelId="{9C3B5CDB-76D1-45DE-85E5-111083F72F09}" type="presParOf" srcId="{C84B879C-EB53-4A42-8791-10F2769E82D1}" destId="{8218C3F2-6B69-46FB-82F3-43B5902DC724}" srcOrd="3" destOrd="0" presId="urn:microsoft.com/office/officeart/2018/5/layout/IconCircleLabelList"/>
    <dgm:cxn modelId="{D090A304-9BC7-4459-B83A-BEFC62F267B2}" type="presParOf" srcId="{E1438AD9-0167-448B-A5E9-4499D251A524}" destId="{EC8222CD-2BCC-4FAD-B874-66B73B477338}" srcOrd="3" destOrd="0" presId="urn:microsoft.com/office/officeart/2018/5/layout/IconCircleLabelList"/>
    <dgm:cxn modelId="{137DB6C9-BE96-4260-9A55-19656F3E4B45}" type="presParOf" srcId="{E1438AD9-0167-448B-A5E9-4499D251A524}" destId="{41618447-B218-4214-843E-F480720D2A48}" srcOrd="4" destOrd="0" presId="urn:microsoft.com/office/officeart/2018/5/layout/IconCircleLabelList"/>
    <dgm:cxn modelId="{6BD286FB-7611-4769-9F88-3531D0066761}" type="presParOf" srcId="{41618447-B218-4214-843E-F480720D2A48}" destId="{6308E448-4EE3-4A70-B24D-6CD8CBAC67A4}" srcOrd="0" destOrd="0" presId="urn:microsoft.com/office/officeart/2018/5/layout/IconCircleLabelList"/>
    <dgm:cxn modelId="{DCDB77AF-E7C7-458F-9E16-0C477F2D2689}" type="presParOf" srcId="{41618447-B218-4214-843E-F480720D2A48}" destId="{FBE0C7F8-19EC-44B3-9239-73B1308C7FEC}" srcOrd="1" destOrd="0" presId="urn:microsoft.com/office/officeart/2018/5/layout/IconCircleLabelList"/>
    <dgm:cxn modelId="{2BC44DBE-E362-4DAA-98CC-6691C601D41A}" type="presParOf" srcId="{41618447-B218-4214-843E-F480720D2A48}" destId="{E805ABE1-E726-400F-AD4C-BD275B2412BE}" srcOrd="2" destOrd="0" presId="urn:microsoft.com/office/officeart/2018/5/layout/IconCircleLabelList"/>
    <dgm:cxn modelId="{85226163-F47D-4D82-99F2-117F96EE116F}" type="presParOf" srcId="{41618447-B218-4214-843E-F480720D2A48}" destId="{83205DFA-C267-45B6-AE85-D71228AB68CE}" srcOrd="3" destOrd="0" presId="urn:microsoft.com/office/officeart/2018/5/layout/IconCircleLabelList"/>
    <dgm:cxn modelId="{D8122ED6-0DAE-48A1-AB46-99335B3D9AA0}" type="presParOf" srcId="{E1438AD9-0167-448B-A5E9-4499D251A524}" destId="{42BE4AE6-394D-49C3-A3DF-461AC162EC5A}" srcOrd="5" destOrd="0" presId="urn:microsoft.com/office/officeart/2018/5/layout/IconCircleLabelList"/>
    <dgm:cxn modelId="{F3DBF969-A092-469E-AAB7-3092A94F4CB8}" type="presParOf" srcId="{E1438AD9-0167-448B-A5E9-4499D251A524}" destId="{31D8AC99-D88E-4C48-81A8-07966001C5D5}" srcOrd="6" destOrd="0" presId="urn:microsoft.com/office/officeart/2018/5/layout/IconCircleLabelList"/>
    <dgm:cxn modelId="{E8E57E05-71CD-4518-9071-CBDBCA3FDA71}" type="presParOf" srcId="{31D8AC99-D88E-4C48-81A8-07966001C5D5}" destId="{F5A01D54-1D88-461B-9582-AC48880B79B5}" srcOrd="0" destOrd="0" presId="urn:microsoft.com/office/officeart/2018/5/layout/IconCircleLabelList"/>
    <dgm:cxn modelId="{8A0BD654-A245-437A-90F6-A7B7F31BF72B}" type="presParOf" srcId="{31D8AC99-D88E-4C48-81A8-07966001C5D5}" destId="{C4736D06-5D85-4055-8234-C2A7699EB767}" srcOrd="1" destOrd="0" presId="urn:microsoft.com/office/officeart/2018/5/layout/IconCircleLabelList"/>
    <dgm:cxn modelId="{4FC388F0-41F5-434B-BDC3-6EC5E1130E14}" type="presParOf" srcId="{31D8AC99-D88E-4C48-81A8-07966001C5D5}" destId="{F8181733-34C2-435E-B5B8-235399653DAD}" srcOrd="2" destOrd="0" presId="urn:microsoft.com/office/officeart/2018/5/layout/IconCircleLabelList"/>
    <dgm:cxn modelId="{CF3D7D72-79E2-4B2F-9675-87FC5CC8C08E}" type="presParOf" srcId="{31D8AC99-D88E-4C48-81A8-07966001C5D5}" destId="{88160BE1-7AE5-45E9-B9A1-6B5AFCF2D92B}" srcOrd="3" destOrd="0" presId="urn:microsoft.com/office/officeart/2018/5/layout/IconCircleLabelList"/>
    <dgm:cxn modelId="{56E8C245-0865-4941-889C-6B847625AAB7}" type="presParOf" srcId="{E1438AD9-0167-448B-A5E9-4499D251A524}" destId="{BB63AE49-E6B2-43D2-B4A0-D336E0BA1FB0}" srcOrd="7" destOrd="0" presId="urn:microsoft.com/office/officeart/2018/5/layout/IconCircleLabelList"/>
    <dgm:cxn modelId="{E7566005-0872-412D-9069-5A6C08661386}" type="presParOf" srcId="{E1438AD9-0167-448B-A5E9-4499D251A524}" destId="{EEABDAC4-A421-4621-A662-B293BD6E9DC5}" srcOrd="8" destOrd="0" presId="urn:microsoft.com/office/officeart/2018/5/layout/IconCircleLabelList"/>
    <dgm:cxn modelId="{08402368-0910-46C3-9F12-20E32490BB27}" type="presParOf" srcId="{EEABDAC4-A421-4621-A662-B293BD6E9DC5}" destId="{84735EC7-C188-49E6-A81C-C268BA82046A}" srcOrd="0" destOrd="0" presId="urn:microsoft.com/office/officeart/2018/5/layout/IconCircleLabelList"/>
    <dgm:cxn modelId="{CD907010-EF9A-4D28-BFD1-50F827819A98}" type="presParOf" srcId="{EEABDAC4-A421-4621-A662-B293BD6E9DC5}" destId="{9901B457-F3D4-4878-8154-A4E348382790}" srcOrd="1" destOrd="0" presId="urn:microsoft.com/office/officeart/2018/5/layout/IconCircleLabelList"/>
    <dgm:cxn modelId="{BBB98235-ED22-4B0F-AE1C-C72482D41920}" type="presParOf" srcId="{EEABDAC4-A421-4621-A662-B293BD6E9DC5}" destId="{ECA01B95-8AFC-46C2-8423-CF343D127281}" srcOrd="2" destOrd="0" presId="urn:microsoft.com/office/officeart/2018/5/layout/IconCircleLabelList"/>
    <dgm:cxn modelId="{5DF00F5A-8887-435F-9282-96EA8E4B5A10}" type="presParOf" srcId="{EEABDAC4-A421-4621-A662-B293BD6E9DC5}" destId="{FF5703A5-8D50-4FCC-B4F5-0717B9357B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FB28C0-A01C-42C8-A427-F12016BA6BF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90B3927-B812-49B3-A61B-C3FE0099133E}">
      <dgm:prSet/>
      <dgm:spPr/>
      <dgm:t>
        <a:bodyPr/>
        <a:lstStyle/>
        <a:p>
          <a:r>
            <a:rPr lang="en-GB"/>
            <a:t>Tools like Notion, XMind, Google Sheets.</a:t>
          </a:r>
          <a:endParaRPr lang="en-US"/>
        </a:p>
      </dgm:t>
    </dgm:pt>
    <dgm:pt modelId="{5CBB1A7F-84A4-4E0E-B28F-C2A2E452ECFB}" type="parTrans" cxnId="{3793D7D6-3E48-4625-B536-2BC87E82DBD7}">
      <dgm:prSet/>
      <dgm:spPr/>
      <dgm:t>
        <a:bodyPr/>
        <a:lstStyle/>
        <a:p>
          <a:endParaRPr lang="en-US"/>
        </a:p>
      </dgm:t>
    </dgm:pt>
    <dgm:pt modelId="{7DE2EC14-A121-4A5A-AE70-0D256318DA68}" type="sibTrans" cxnId="{3793D7D6-3E48-4625-B536-2BC87E82DBD7}">
      <dgm:prSet/>
      <dgm:spPr/>
      <dgm:t>
        <a:bodyPr/>
        <a:lstStyle/>
        <a:p>
          <a:endParaRPr lang="en-US"/>
        </a:p>
      </dgm:t>
    </dgm:pt>
    <dgm:pt modelId="{30880AF4-4A3F-402A-8CE3-6A96E1CB3D0F}">
      <dgm:prSet/>
      <dgm:spPr/>
      <dgm:t>
        <a:bodyPr/>
        <a:lstStyle/>
        <a:p>
          <a:r>
            <a:rPr lang="en-GB"/>
            <a:t>Task management and progress tracking.</a:t>
          </a:r>
          <a:endParaRPr lang="en-US"/>
        </a:p>
      </dgm:t>
    </dgm:pt>
    <dgm:pt modelId="{C3498B0D-6B8F-4912-8A38-8BEBE62BBAB4}" type="parTrans" cxnId="{4A32DB7E-9D98-40EA-AFE4-8CF3D00C070C}">
      <dgm:prSet/>
      <dgm:spPr/>
      <dgm:t>
        <a:bodyPr/>
        <a:lstStyle/>
        <a:p>
          <a:endParaRPr lang="en-US"/>
        </a:p>
      </dgm:t>
    </dgm:pt>
    <dgm:pt modelId="{F2FB3F7E-F59E-4D74-A113-BF64BD5C1E83}" type="sibTrans" cxnId="{4A32DB7E-9D98-40EA-AFE4-8CF3D00C070C}">
      <dgm:prSet/>
      <dgm:spPr/>
      <dgm:t>
        <a:bodyPr/>
        <a:lstStyle/>
        <a:p>
          <a:endParaRPr lang="en-US"/>
        </a:p>
      </dgm:t>
    </dgm:pt>
    <dgm:pt modelId="{2DF6EAAE-814B-41F3-8EFB-71DF1FA781A4}">
      <dgm:prSet/>
      <dgm:spPr/>
      <dgm:t>
        <a:bodyPr/>
        <a:lstStyle/>
        <a:p>
          <a:r>
            <a:rPr lang="en-GB"/>
            <a:t>Utilize project management tools for collaborative projects.</a:t>
          </a:r>
          <a:endParaRPr lang="en-US"/>
        </a:p>
      </dgm:t>
    </dgm:pt>
    <dgm:pt modelId="{31ABFB52-5AB8-4709-9293-D67E39178A6E}" type="parTrans" cxnId="{97941029-16A7-488C-8EAB-B2FAB9CF204B}">
      <dgm:prSet/>
      <dgm:spPr/>
      <dgm:t>
        <a:bodyPr/>
        <a:lstStyle/>
        <a:p>
          <a:endParaRPr lang="en-US"/>
        </a:p>
      </dgm:t>
    </dgm:pt>
    <dgm:pt modelId="{D2415F8F-22A6-44C6-B7A8-689C9D37087F}" type="sibTrans" cxnId="{97941029-16A7-488C-8EAB-B2FAB9CF204B}">
      <dgm:prSet/>
      <dgm:spPr/>
      <dgm:t>
        <a:bodyPr/>
        <a:lstStyle/>
        <a:p>
          <a:endParaRPr lang="en-US"/>
        </a:p>
      </dgm:t>
    </dgm:pt>
    <dgm:pt modelId="{346BE51C-B376-4FF7-8F04-0D2023929AC5}">
      <dgm:prSet/>
      <dgm:spPr/>
      <dgm:t>
        <a:bodyPr/>
        <a:lstStyle/>
        <a:p>
          <a:r>
            <a:rPr lang="en-GB"/>
            <a:t>Set reminders for application deadlines and networking events.</a:t>
          </a:r>
          <a:endParaRPr lang="en-US"/>
        </a:p>
      </dgm:t>
    </dgm:pt>
    <dgm:pt modelId="{024EE23F-9619-4268-80AF-665FDBCB98F5}" type="parTrans" cxnId="{F142B39E-03E1-4582-8402-915C98A42212}">
      <dgm:prSet/>
      <dgm:spPr/>
      <dgm:t>
        <a:bodyPr/>
        <a:lstStyle/>
        <a:p>
          <a:endParaRPr lang="en-US"/>
        </a:p>
      </dgm:t>
    </dgm:pt>
    <dgm:pt modelId="{BE037397-62D0-4DD6-9556-C82D7CFABE3F}" type="sibTrans" cxnId="{F142B39E-03E1-4582-8402-915C98A42212}">
      <dgm:prSet/>
      <dgm:spPr/>
      <dgm:t>
        <a:bodyPr/>
        <a:lstStyle/>
        <a:p>
          <a:endParaRPr lang="en-US"/>
        </a:p>
      </dgm:t>
    </dgm:pt>
    <dgm:pt modelId="{87BE9369-10C6-4ACD-B585-417B8B3A4CE5}">
      <dgm:prSet/>
      <dgm:spPr/>
      <dgm:t>
        <a:bodyPr/>
        <a:lstStyle/>
        <a:p>
          <a:r>
            <a:rPr lang="en-GB"/>
            <a:t>Use spreadsheets to track application status and contacts.</a:t>
          </a:r>
          <a:endParaRPr lang="en-US"/>
        </a:p>
      </dgm:t>
    </dgm:pt>
    <dgm:pt modelId="{4E86C41C-D067-4701-9EC6-A664B07B372D}" type="parTrans" cxnId="{995F6CFE-82A8-4654-86B2-99E64E1EDC3D}">
      <dgm:prSet/>
      <dgm:spPr/>
      <dgm:t>
        <a:bodyPr/>
        <a:lstStyle/>
        <a:p>
          <a:endParaRPr lang="en-US"/>
        </a:p>
      </dgm:t>
    </dgm:pt>
    <dgm:pt modelId="{6E23E7DD-0CB2-4ED9-BD89-5CB95D9E3BDF}" type="sibTrans" cxnId="{995F6CFE-82A8-4654-86B2-99E64E1EDC3D}">
      <dgm:prSet/>
      <dgm:spPr/>
      <dgm:t>
        <a:bodyPr/>
        <a:lstStyle/>
        <a:p>
          <a:endParaRPr lang="en-US"/>
        </a:p>
      </dgm:t>
    </dgm:pt>
    <dgm:pt modelId="{5E0A3BC6-C4CE-4CAD-9F8F-108D136ADDF6}" type="pres">
      <dgm:prSet presAssocID="{A7FB28C0-A01C-42C8-A427-F12016BA6BF8}" presName="root" presStyleCnt="0">
        <dgm:presLayoutVars>
          <dgm:dir/>
          <dgm:resizeHandles val="exact"/>
        </dgm:presLayoutVars>
      </dgm:prSet>
      <dgm:spPr/>
    </dgm:pt>
    <dgm:pt modelId="{A40D95B8-CE17-4A25-9C0B-E86D951A17A2}" type="pres">
      <dgm:prSet presAssocID="{090B3927-B812-49B3-A61B-C3FE0099133E}" presName="compNode" presStyleCnt="0"/>
      <dgm:spPr/>
    </dgm:pt>
    <dgm:pt modelId="{7EC6650A-D363-4164-A1AC-D660F9721AA7}" type="pres">
      <dgm:prSet presAssocID="{090B3927-B812-49B3-A61B-C3FE00991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236B53A-7036-4D1C-B0C2-997DD29ABA30}" type="pres">
      <dgm:prSet presAssocID="{090B3927-B812-49B3-A61B-C3FE0099133E}" presName="spaceRect" presStyleCnt="0"/>
      <dgm:spPr/>
    </dgm:pt>
    <dgm:pt modelId="{802B09E0-4AB5-4AE2-98FC-7DF0DA6DF5A3}" type="pres">
      <dgm:prSet presAssocID="{090B3927-B812-49B3-A61B-C3FE0099133E}" presName="textRect" presStyleLbl="revTx" presStyleIdx="0" presStyleCnt="5">
        <dgm:presLayoutVars>
          <dgm:chMax val="1"/>
          <dgm:chPref val="1"/>
        </dgm:presLayoutVars>
      </dgm:prSet>
      <dgm:spPr/>
    </dgm:pt>
    <dgm:pt modelId="{F70C0D41-8EA1-4023-A344-B5978DA5B993}" type="pres">
      <dgm:prSet presAssocID="{7DE2EC14-A121-4A5A-AE70-0D256318DA68}" presName="sibTrans" presStyleCnt="0"/>
      <dgm:spPr/>
    </dgm:pt>
    <dgm:pt modelId="{D6BC7220-E37E-486F-87FD-FF86274288BC}" type="pres">
      <dgm:prSet presAssocID="{30880AF4-4A3F-402A-8CE3-6A96E1CB3D0F}" presName="compNode" presStyleCnt="0"/>
      <dgm:spPr/>
    </dgm:pt>
    <dgm:pt modelId="{F0434128-D591-431C-9F01-1489776168E1}" type="pres">
      <dgm:prSet presAssocID="{30880AF4-4A3F-402A-8CE3-6A96E1CB3D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79CBDC0-84F5-49B7-937C-E3B7979D1C0D}" type="pres">
      <dgm:prSet presAssocID="{30880AF4-4A3F-402A-8CE3-6A96E1CB3D0F}" presName="spaceRect" presStyleCnt="0"/>
      <dgm:spPr/>
    </dgm:pt>
    <dgm:pt modelId="{8F2808ED-9C17-45D4-90B8-6599C377C196}" type="pres">
      <dgm:prSet presAssocID="{30880AF4-4A3F-402A-8CE3-6A96E1CB3D0F}" presName="textRect" presStyleLbl="revTx" presStyleIdx="1" presStyleCnt="5">
        <dgm:presLayoutVars>
          <dgm:chMax val="1"/>
          <dgm:chPref val="1"/>
        </dgm:presLayoutVars>
      </dgm:prSet>
      <dgm:spPr/>
    </dgm:pt>
    <dgm:pt modelId="{2B3BF1BB-20FB-454E-BDF2-93684E1CD32C}" type="pres">
      <dgm:prSet presAssocID="{F2FB3F7E-F59E-4D74-A113-BF64BD5C1E83}" presName="sibTrans" presStyleCnt="0"/>
      <dgm:spPr/>
    </dgm:pt>
    <dgm:pt modelId="{382A1BD4-88D6-4E31-8A00-866E5D43489B}" type="pres">
      <dgm:prSet presAssocID="{2DF6EAAE-814B-41F3-8EFB-71DF1FA781A4}" presName="compNode" presStyleCnt="0"/>
      <dgm:spPr/>
    </dgm:pt>
    <dgm:pt modelId="{1C8B1E8E-3722-497A-910C-B2CE4086EB86}" type="pres">
      <dgm:prSet presAssocID="{2DF6EAAE-814B-41F3-8EFB-71DF1FA781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B1187F6-FB5D-46BE-AE04-20902D39C208}" type="pres">
      <dgm:prSet presAssocID="{2DF6EAAE-814B-41F3-8EFB-71DF1FA781A4}" presName="spaceRect" presStyleCnt="0"/>
      <dgm:spPr/>
    </dgm:pt>
    <dgm:pt modelId="{EA1D043E-45EB-4642-81DB-5318B2582E17}" type="pres">
      <dgm:prSet presAssocID="{2DF6EAAE-814B-41F3-8EFB-71DF1FA781A4}" presName="textRect" presStyleLbl="revTx" presStyleIdx="2" presStyleCnt="5">
        <dgm:presLayoutVars>
          <dgm:chMax val="1"/>
          <dgm:chPref val="1"/>
        </dgm:presLayoutVars>
      </dgm:prSet>
      <dgm:spPr/>
    </dgm:pt>
    <dgm:pt modelId="{0D882C45-9B59-4C2E-89D3-C8013C257F34}" type="pres">
      <dgm:prSet presAssocID="{D2415F8F-22A6-44C6-B7A8-689C9D37087F}" presName="sibTrans" presStyleCnt="0"/>
      <dgm:spPr/>
    </dgm:pt>
    <dgm:pt modelId="{81E221A6-5337-4CF6-AB98-A4EE49FCAC0D}" type="pres">
      <dgm:prSet presAssocID="{346BE51C-B376-4FF7-8F04-0D2023929AC5}" presName="compNode" presStyleCnt="0"/>
      <dgm:spPr/>
    </dgm:pt>
    <dgm:pt modelId="{C06531ED-B278-4C74-9894-F6F8371A7D22}" type="pres">
      <dgm:prSet presAssocID="{346BE51C-B376-4FF7-8F04-0D2023929A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2A5D693-9EDF-47AD-A87B-02F0DA742674}" type="pres">
      <dgm:prSet presAssocID="{346BE51C-B376-4FF7-8F04-0D2023929AC5}" presName="spaceRect" presStyleCnt="0"/>
      <dgm:spPr/>
    </dgm:pt>
    <dgm:pt modelId="{5010385A-C971-4804-8D07-D74767D51CB5}" type="pres">
      <dgm:prSet presAssocID="{346BE51C-B376-4FF7-8F04-0D2023929AC5}" presName="textRect" presStyleLbl="revTx" presStyleIdx="3" presStyleCnt="5">
        <dgm:presLayoutVars>
          <dgm:chMax val="1"/>
          <dgm:chPref val="1"/>
        </dgm:presLayoutVars>
      </dgm:prSet>
      <dgm:spPr/>
    </dgm:pt>
    <dgm:pt modelId="{454CC52D-F271-4A2F-8CE7-CF33D24C3294}" type="pres">
      <dgm:prSet presAssocID="{BE037397-62D0-4DD6-9556-C82D7CFABE3F}" presName="sibTrans" presStyleCnt="0"/>
      <dgm:spPr/>
    </dgm:pt>
    <dgm:pt modelId="{68CE5D84-A947-4583-95C4-0F87E77E5219}" type="pres">
      <dgm:prSet presAssocID="{87BE9369-10C6-4ACD-B585-417B8B3A4CE5}" presName="compNode" presStyleCnt="0"/>
      <dgm:spPr/>
    </dgm:pt>
    <dgm:pt modelId="{55DFCF3E-DB13-4F48-86AA-3240C68A8D32}" type="pres">
      <dgm:prSet presAssocID="{87BE9369-10C6-4ACD-B585-417B8B3A4CE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BE21A37-6FC9-42AB-83BD-10F5CA4AE8EB}" type="pres">
      <dgm:prSet presAssocID="{87BE9369-10C6-4ACD-B585-417B8B3A4CE5}" presName="spaceRect" presStyleCnt="0"/>
      <dgm:spPr/>
    </dgm:pt>
    <dgm:pt modelId="{D924C034-9C05-4F97-A6F6-9BDBD98624E8}" type="pres">
      <dgm:prSet presAssocID="{87BE9369-10C6-4ACD-B585-417B8B3A4CE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941029-16A7-488C-8EAB-B2FAB9CF204B}" srcId="{A7FB28C0-A01C-42C8-A427-F12016BA6BF8}" destId="{2DF6EAAE-814B-41F3-8EFB-71DF1FA781A4}" srcOrd="2" destOrd="0" parTransId="{31ABFB52-5AB8-4709-9293-D67E39178A6E}" sibTransId="{D2415F8F-22A6-44C6-B7A8-689C9D37087F}"/>
    <dgm:cxn modelId="{4F442D3D-3EA9-4024-B243-7B138210F4E5}" type="presOf" srcId="{87BE9369-10C6-4ACD-B585-417B8B3A4CE5}" destId="{D924C034-9C05-4F97-A6F6-9BDBD98624E8}" srcOrd="0" destOrd="0" presId="urn:microsoft.com/office/officeart/2018/2/layout/IconLabelList"/>
    <dgm:cxn modelId="{126C1D58-C52C-4608-ABF0-E2575BC3FFDD}" type="presOf" srcId="{090B3927-B812-49B3-A61B-C3FE0099133E}" destId="{802B09E0-4AB5-4AE2-98FC-7DF0DA6DF5A3}" srcOrd="0" destOrd="0" presId="urn:microsoft.com/office/officeart/2018/2/layout/IconLabelList"/>
    <dgm:cxn modelId="{4A32DB7E-9D98-40EA-AFE4-8CF3D00C070C}" srcId="{A7FB28C0-A01C-42C8-A427-F12016BA6BF8}" destId="{30880AF4-4A3F-402A-8CE3-6A96E1CB3D0F}" srcOrd="1" destOrd="0" parTransId="{C3498B0D-6B8F-4912-8A38-8BEBE62BBAB4}" sibTransId="{F2FB3F7E-F59E-4D74-A113-BF64BD5C1E83}"/>
    <dgm:cxn modelId="{AC2CE981-434D-457B-992D-B162A3048256}" type="presOf" srcId="{346BE51C-B376-4FF7-8F04-0D2023929AC5}" destId="{5010385A-C971-4804-8D07-D74767D51CB5}" srcOrd="0" destOrd="0" presId="urn:microsoft.com/office/officeart/2018/2/layout/IconLabelList"/>
    <dgm:cxn modelId="{F142B39E-03E1-4582-8402-915C98A42212}" srcId="{A7FB28C0-A01C-42C8-A427-F12016BA6BF8}" destId="{346BE51C-B376-4FF7-8F04-0D2023929AC5}" srcOrd="3" destOrd="0" parTransId="{024EE23F-9619-4268-80AF-665FDBCB98F5}" sibTransId="{BE037397-62D0-4DD6-9556-C82D7CFABE3F}"/>
    <dgm:cxn modelId="{126675A8-425B-45AE-BDC3-F77EAC5C03C3}" type="presOf" srcId="{A7FB28C0-A01C-42C8-A427-F12016BA6BF8}" destId="{5E0A3BC6-C4CE-4CAD-9F8F-108D136ADDF6}" srcOrd="0" destOrd="0" presId="urn:microsoft.com/office/officeart/2018/2/layout/IconLabelList"/>
    <dgm:cxn modelId="{57CAA9C5-66CB-447A-83C3-4743D9437E71}" type="presOf" srcId="{2DF6EAAE-814B-41F3-8EFB-71DF1FA781A4}" destId="{EA1D043E-45EB-4642-81DB-5318B2582E17}" srcOrd="0" destOrd="0" presId="urn:microsoft.com/office/officeart/2018/2/layout/IconLabelList"/>
    <dgm:cxn modelId="{3793D7D6-3E48-4625-B536-2BC87E82DBD7}" srcId="{A7FB28C0-A01C-42C8-A427-F12016BA6BF8}" destId="{090B3927-B812-49B3-A61B-C3FE0099133E}" srcOrd="0" destOrd="0" parTransId="{5CBB1A7F-84A4-4E0E-B28F-C2A2E452ECFB}" sibTransId="{7DE2EC14-A121-4A5A-AE70-0D256318DA68}"/>
    <dgm:cxn modelId="{B67815E4-8DA3-4E33-852B-D3EBC187EF8A}" type="presOf" srcId="{30880AF4-4A3F-402A-8CE3-6A96E1CB3D0F}" destId="{8F2808ED-9C17-45D4-90B8-6599C377C196}" srcOrd="0" destOrd="0" presId="urn:microsoft.com/office/officeart/2018/2/layout/IconLabelList"/>
    <dgm:cxn modelId="{995F6CFE-82A8-4654-86B2-99E64E1EDC3D}" srcId="{A7FB28C0-A01C-42C8-A427-F12016BA6BF8}" destId="{87BE9369-10C6-4ACD-B585-417B8B3A4CE5}" srcOrd="4" destOrd="0" parTransId="{4E86C41C-D067-4701-9EC6-A664B07B372D}" sibTransId="{6E23E7DD-0CB2-4ED9-BD89-5CB95D9E3BDF}"/>
    <dgm:cxn modelId="{B86C674F-0779-42BB-AF2A-69E30AED038D}" type="presParOf" srcId="{5E0A3BC6-C4CE-4CAD-9F8F-108D136ADDF6}" destId="{A40D95B8-CE17-4A25-9C0B-E86D951A17A2}" srcOrd="0" destOrd="0" presId="urn:microsoft.com/office/officeart/2018/2/layout/IconLabelList"/>
    <dgm:cxn modelId="{9B820B11-5641-45BD-A63D-5B6CE1F6A37D}" type="presParOf" srcId="{A40D95B8-CE17-4A25-9C0B-E86D951A17A2}" destId="{7EC6650A-D363-4164-A1AC-D660F9721AA7}" srcOrd="0" destOrd="0" presId="urn:microsoft.com/office/officeart/2018/2/layout/IconLabelList"/>
    <dgm:cxn modelId="{201D8762-81F2-44B6-85C0-CFBE0E5867F1}" type="presParOf" srcId="{A40D95B8-CE17-4A25-9C0B-E86D951A17A2}" destId="{8236B53A-7036-4D1C-B0C2-997DD29ABA30}" srcOrd="1" destOrd="0" presId="urn:microsoft.com/office/officeart/2018/2/layout/IconLabelList"/>
    <dgm:cxn modelId="{D067DFC1-62DE-427B-B5D1-14525852710C}" type="presParOf" srcId="{A40D95B8-CE17-4A25-9C0B-E86D951A17A2}" destId="{802B09E0-4AB5-4AE2-98FC-7DF0DA6DF5A3}" srcOrd="2" destOrd="0" presId="urn:microsoft.com/office/officeart/2018/2/layout/IconLabelList"/>
    <dgm:cxn modelId="{F273D43F-A7E8-4C3D-9B3C-4D55671B814F}" type="presParOf" srcId="{5E0A3BC6-C4CE-4CAD-9F8F-108D136ADDF6}" destId="{F70C0D41-8EA1-4023-A344-B5978DA5B993}" srcOrd="1" destOrd="0" presId="urn:microsoft.com/office/officeart/2018/2/layout/IconLabelList"/>
    <dgm:cxn modelId="{74C1C46B-8B79-4E0F-83AD-02858615152B}" type="presParOf" srcId="{5E0A3BC6-C4CE-4CAD-9F8F-108D136ADDF6}" destId="{D6BC7220-E37E-486F-87FD-FF86274288BC}" srcOrd="2" destOrd="0" presId="urn:microsoft.com/office/officeart/2018/2/layout/IconLabelList"/>
    <dgm:cxn modelId="{E0FA49C4-ED17-4CA7-8333-2AA6B486D397}" type="presParOf" srcId="{D6BC7220-E37E-486F-87FD-FF86274288BC}" destId="{F0434128-D591-431C-9F01-1489776168E1}" srcOrd="0" destOrd="0" presId="urn:microsoft.com/office/officeart/2018/2/layout/IconLabelList"/>
    <dgm:cxn modelId="{82AA4078-921C-490B-A753-CC2216F025A5}" type="presParOf" srcId="{D6BC7220-E37E-486F-87FD-FF86274288BC}" destId="{D79CBDC0-84F5-49B7-937C-E3B7979D1C0D}" srcOrd="1" destOrd="0" presId="urn:microsoft.com/office/officeart/2018/2/layout/IconLabelList"/>
    <dgm:cxn modelId="{709C115F-5A26-4E52-9E2A-9F8DAACF0514}" type="presParOf" srcId="{D6BC7220-E37E-486F-87FD-FF86274288BC}" destId="{8F2808ED-9C17-45D4-90B8-6599C377C196}" srcOrd="2" destOrd="0" presId="urn:microsoft.com/office/officeart/2018/2/layout/IconLabelList"/>
    <dgm:cxn modelId="{49E95FEA-502D-41C7-B3D4-7338E1711D94}" type="presParOf" srcId="{5E0A3BC6-C4CE-4CAD-9F8F-108D136ADDF6}" destId="{2B3BF1BB-20FB-454E-BDF2-93684E1CD32C}" srcOrd="3" destOrd="0" presId="urn:microsoft.com/office/officeart/2018/2/layout/IconLabelList"/>
    <dgm:cxn modelId="{98C54628-5DFC-46A9-82DB-1C63463F2635}" type="presParOf" srcId="{5E0A3BC6-C4CE-4CAD-9F8F-108D136ADDF6}" destId="{382A1BD4-88D6-4E31-8A00-866E5D43489B}" srcOrd="4" destOrd="0" presId="urn:microsoft.com/office/officeart/2018/2/layout/IconLabelList"/>
    <dgm:cxn modelId="{D092DCFC-9503-4A9E-B422-BF706274205F}" type="presParOf" srcId="{382A1BD4-88D6-4E31-8A00-866E5D43489B}" destId="{1C8B1E8E-3722-497A-910C-B2CE4086EB86}" srcOrd="0" destOrd="0" presId="urn:microsoft.com/office/officeart/2018/2/layout/IconLabelList"/>
    <dgm:cxn modelId="{943DEB1F-8563-4F32-9509-B64BC4303280}" type="presParOf" srcId="{382A1BD4-88D6-4E31-8A00-866E5D43489B}" destId="{4B1187F6-FB5D-46BE-AE04-20902D39C208}" srcOrd="1" destOrd="0" presId="urn:microsoft.com/office/officeart/2018/2/layout/IconLabelList"/>
    <dgm:cxn modelId="{838F7C09-6D96-4C4E-9564-4C1CE7A9FF13}" type="presParOf" srcId="{382A1BD4-88D6-4E31-8A00-866E5D43489B}" destId="{EA1D043E-45EB-4642-81DB-5318B2582E17}" srcOrd="2" destOrd="0" presId="urn:microsoft.com/office/officeart/2018/2/layout/IconLabelList"/>
    <dgm:cxn modelId="{0D699234-6F4E-417E-937D-28DC9C0F337D}" type="presParOf" srcId="{5E0A3BC6-C4CE-4CAD-9F8F-108D136ADDF6}" destId="{0D882C45-9B59-4C2E-89D3-C8013C257F34}" srcOrd="5" destOrd="0" presId="urn:microsoft.com/office/officeart/2018/2/layout/IconLabelList"/>
    <dgm:cxn modelId="{BD137B2E-D885-4E11-80B8-C244CCE4742B}" type="presParOf" srcId="{5E0A3BC6-C4CE-4CAD-9F8F-108D136ADDF6}" destId="{81E221A6-5337-4CF6-AB98-A4EE49FCAC0D}" srcOrd="6" destOrd="0" presId="urn:microsoft.com/office/officeart/2018/2/layout/IconLabelList"/>
    <dgm:cxn modelId="{2FF31F56-6F91-4CFC-A2BE-70049356ECF0}" type="presParOf" srcId="{81E221A6-5337-4CF6-AB98-A4EE49FCAC0D}" destId="{C06531ED-B278-4C74-9894-F6F8371A7D22}" srcOrd="0" destOrd="0" presId="urn:microsoft.com/office/officeart/2018/2/layout/IconLabelList"/>
    <dgm:cxn modelId="{7639107E-D849-49F3-9582-264744EC1980}" type="presParOf" srcId="{81E221A6-5337-4CF6-AB98-A4EE49FCAC0D}" destId="{92A5D693-9EDF-47AD-A87B-02F0DA742674}" srcOrd="1" destOrd="0" presId="urn:microsoft.com/office/officeart/2018/2/layout/IconLabelList"/>
    <dgm:cxn modelId="{2015BC05-E182-4E25-A11C-64ECBFEBF15D}" type="presParOf" srcId="{81E221A6-5337-4CF6-AB98-A4EE49FCAC0D}" destId="{5010385A-C971-4804-8D07-D74767D51CB5}" srcOrd="2" destOrd="0" presId="urn:microsoft.com/office/officeart/2018/2/layout/IconLabelList"/>
    <dgm:cxn modelId="{1FBD2260-4A48-44E5-B805-F1A62C28BAF9}" type="presParOf" srcId="{5E0A3BC6-C4CE-4CAD-9F8F-108D136ADDF6}" destId="{454CC52D-F271-4A2F-8CE7-CF33D24C3294}" srcOrd="7" destOrd="0" presId="urn:microsoft.com/office/officeart/2018/2/layout/IconLabelList"/>
    <dgm:cxn modelId="{895EEE9F-2FDC-46C9-983E-83536EFECC3D}" type="presParOf" srcId="{5E0A3BC6-C4CE-4CAD-9F8F-108D136ADDF6}" destId="{68CE5D84-A947-4583-95C4-0F87E77E5219}" srcOrd="8" destOrd="0" presId="urn:microsoft.com/office/officeart/2018/2/layout/IconLabelList"/>
    <dgm:cxn modelId="{7A4A6E2E-856A-4221-93F5-8B77F0A25109}" type="presParOf" srcId="{68CE5D84-A947-4583-95C4-0F87E77E5219}" destId="{55DFCF3E-DB13-4F48-86AA-3240C68A8D32}" srcOrd="0" destOrd="0" presId="urn:microsoft.com/office/officeart/2018/2/layout/IconLabelList"/>
    <dgm:cxn modelId="{65B57C55-9E8E-4067-8179-FB54A81D4510}" type="presParOf" srcId="{68CE5D84-A947-4583-95C4-0F87E77E5219}" destId="{4BE21A37-6FC9-42AB-83BD-10F5CA4AE8EB}" srcOrd="1" destOrd="0" presId="urn:microsoft.com/office/officeart/2018/2/layout/IconLabelList"/>
    <dgm:cxn modelId="{05A523C9-1A32-4056-8501-7869E08D8DBB}" type="presParOf" srcId="{68CE5D84-A947-4583-95C4-0F87E77E5219}" destId="{D924C034-9C05-4F97-A6F6-9BDBD98624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89AEDC-5601-4ADB-A0FF-5335586A908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7855C1-F1E8-4DCD-AB26-A8F73960AB63}">
      <dgm:prSet/>
      <dgm:spPr/>
      <dgm:t>
        <a:bodyPr/>
        <a:lstStyle/>
        <a:p>
          <a:r>
            <a:rPr lang="en-GB"/>
            <a:t>Current trends, opportunities, challenges.</a:t>
          </a:r>
          <a:endParaRPr lang="en-US"/>
        </a:p>
      </dgm:t>
    </dgm:pt>
    <dgm:pt modelId="{4D836468-09EB-4692-98E1-D7EE18A7DD3B}" type="parTrans" cxnId="{24601FF3-41EB-4D42-AD96-4DA69E7D3A52}">
      <dgm:prSet/>
      <dgm:spPr/>
      <dgm:t>
        <a:bodyPr/>
        <a:lstStyle/>
        <a:p>
          <a:endParaRPr lang="en-US"/>
        </a:p>
      </dgm:t>
    </dgm:pt>
    <dgm:pt modelId="{195208E7-3270-4E95-A452-A3ADBCB870A7}" type="sibTrans" cxnId="{24601FF3-41EB-4D42-AD96-4DA69E7D3A52}">
      <dgm:prSet/>
      <dgm:spPr/>
      <dgm:t>
        <a:bodyPr/>
        <a:lstStyle/>
        <a:p>
          <a:endParaRPr lang="en-US"/>
        </a:p>
      </dgm:t>
    </dgm:pt>
    <dgm:pt modelId="{636BE509-1A9F-4240-84A2-51E3DF9D5D0E}">
      <dgm:prSet/>
      <dgm:spPr/>
      <dgm:t>
        <a:bodyPr/>
        <a:lstStyle/>
        <a:p>
          <a:r>
            <a:rPr lang="en-GB"/>
            <a:t>Better positioning for success.</a:t>
          </a:r>
          <a:endParaRPr lang="en-US"/>
        </a:p>
      </dgm:t>
    </dgm:pt>
    <dgm:pt modelId="{E7C367DA-8004-4E33-B59D-DF0E989B749F}" type="parTrans" cxnId="{308540A0-E52D-4632-829B-83D7CC4DAA64}">
      <dgm:prSet/>
      <dgm:spPr/>
      <dgm:t>
        <a:bodyPr/>
        <a:lstStyle/>
        <a:p>
          <a:endParaRPr lang="en-US"/>
        </a:p>
      </dgm:t>
    </dgm:pt>
    <dgm:pt modelId="{DA8F37C5-AAEA-4209-B27F-1C928BF3C305}" type="sibTrans" cxnId="{308540A0-E52D-4632-829B-83D7CC4DAA64}">
      <dgm:prSet/>
      <dgm:spPr/>
      <dgm:t>
        <a:bodyPr/>
        <a:lstStyle/>
        <a:p>
          <a:endParaRPr lang="en-US"/>
        </a:p>
      </dgm:t>
    </dgm:pt>
    <dgm:pt modelId="{F6862917-F59B-4217-9D56-5AACE3B72CC8}">
      <dgm:prSet/>
      <dgm:spPr/>
      <dgm:t>
        <a:bodyPr/>
        <a:lstStyle/>
        <a:p>
          <a:r>
            <a:rPr lang="en-GB"/>
            <a:t>Research specific companies and their involvement in blockchain.</a:t>
          </a:r>
          <a:endParaRPr lang="en-US"/>
        </a:p>
      </dgm:t>
    </dgm:pt>
    <dgm:pt modelId="{571AA568-2ED5-4746-A01F-64CAA28D5C4A}" type="parTrans" cxnId="{D28C5282-268C-426E-B1D7-78A92512A0D6}">
      <dgm:prSet/>
      <dgm:spPr/>
      <dgm:t>
        <a:bodyPr/>
        <a:lstStyle/>
        <a:p>
          <a:endParaRPr lang="en-US"/>
        </a:p>
      </dgm:t>
    </dgm:pt>
    <dgm:pt modelId="{708B2187-AA32-4938-A0E7-6535E2B34A02}" type="sibTrans" cxnId="{D28C5282-268C-426E-B1D7-78A92512A0D6}">
      <dgm:prSet/>
      <dgm:spPr/>
      <dgm:t>
        <a:bodyPr/>
        <a:lstStyle/>
        <a:p>
          <a:endParaRPr lang="en-US"/>
        </a:p>
      </dgm:t>
    </dgm:pt>
    <dgm:pt modelId="{EC8C817B-E187-4F1C-AD0D-3E3119167B01}">
      <dgm:prSet/>
      <dgm:spPr/>
      <dgm:t>
        <a:bodyPr/>
        <a:lstStyle/>
        <a:p>
          <a:r>
            <a:rPr lang="en-GB"/>
            <a:t>Stay updated on regulatory changes affecting blockchain industry.</a:t>
          </a:r>
          <a:endParaRPr lang="en-US"/>
        </a:p>
      </dgm:t>
    </dgm:pt>
    <dgm:pt modelId="{FCA9A80C-1E12-48E5-AF7A-94518A16E5A1}" type="parTrans" cxnId="{E96DBB83-5DF0-43C2-B6F1-1B60573A0617}">
      <dgm:prSet/>
      <dgm:spPr/>
      <dgm:t>
        <a:bodyPr/>
        <a:lstStyle/>
        <a:p>
          <a:endParaRPr lang="en-US"/>
        </a:p>
      </dgm:t>
    </dgm:pt>
    <dgm:pt modelId="{E9FF09C8-0C97-4C8C-BD47-5FAD92D391BB}" type="sibTrans" cxnId="{E96DBB83-5DF0-43C2-B6F1-1B60573A0617}">
      <dgm:prSet/>
      <dgm:spPr/>
      <dgm:t>
        <a:bodyPr/>
        <a:lstStyle/>
        <a:p>
          <a:endParaRPr lang="en-US"/>
        </a:p>
      </dgm:t>
    </dgm:pt>
    <dgm:pt modelId="{3031B7A7-2137-46F7-BD44-2AF67BFC1B26}">
      <dgm:prSet/>
      <dgm:spPr/>
      <dgm:t>
        <a:bodyPr/>
        <a:lstStyle/>
        <a:p>
          <a:r>
            <a:rPr lang="en-GB"/>
            <a:t>Identify emerging roles and skills in blockchain market.</a:t>
          </a:r>
          <a:endParaRPr lang="en-US"/>
        </a:p>
      </dgm:t>
    </dgm:pt>
    <dgm:pt modelId="{8BEE4816-1AD3-4A2D-8852-EBD8162ECBC3}" type="parTrans" cxnId="{4115F548-A901-4A49-A1F8-91F7203A0367}">
      <dgm:prSet/>
      <dgm:spPr/>
      <dgm:t>
        <a:bodyPr/>
        <a:lstStyle/>
        <a:p>
          <a:endParaRPr lang="en-US"/>
        </a:p>
      </dgm:t>
    </dgm:pt>
    <dgm:pt modelId="{20AB962D-4213-4647-B137-906625C743CA}" type="sibTrans" cxnId="{4115F548-A901-4A49-A1F8-91F7203A0367}">
      <dgm:prSet/>
      <dgm:spPr/>
      <dgm:t>
        <a:bodyPr/>
        <a:lstStyle/>
        <a:p>
          <a:endParaRPr lang="en-US"/>
        </a:p>
      </dgm:t>
    </dgm:pt>
    <dgm:pt modelId="{FD995EAF-DCEA-44E1-A391-644C3DC4949B}" type="pres">
      <dgm:prSet presAssocID="{3F89AEDC-5601-4ADB-A0FF-5335586A9083}" presName="Name0" presStyleCnt="0">
        <dgm:presLayoutVars>
          <dgm:dir/>
          <dgm:resizeHandles val="exact"/>
        </dgm:presLayoutVars>
      </dgm:prSet>
      <dgm:spPr/>
    </dgm:pt>
    <dgm:pt modelId="{1D3F5181-A7E3-4FED-BDE0-D4716F57323E}" type="pres">
      <dgm:prSet presAssocID="{A27855C1-F1E8-4DCD-AB26-A8F73960AB63}" presName="node" presStyleLbl="node1" presStyleIdx="0" presStyleCnt="5">
        <dgm:presLayoutVars>
          <dgm:bulletEnabled val="1"/>
        </dgm:presLayoutVars>
      </dgm:prSet>
      <dgm:spPr/>
    </dgm:pt>
    <dgm:pt modelId="{313577B9-9967-4377-90E0-8F08930EFA23}" type="pres">
      <dgm:prSet presAssocID="{195208E7-3270-4E95-A452-A3ADBCB870A7}" presName="sibTrans" presStyleLbl="sibTrans1D1" presStyleIdx="0" presStyleCnt="4"/>
      <dgm:spPr/>
    </dgm:pt>
    <dgm:pt modelId="{DD872EB0-7059-4B26-AD9D-3C26260E2B19}" type="pres">
      <dgm:prSet presAssocID="{195208E7-3270-4E95-A452-A3ADBCB870A7}" presName="connectorText" presStyleLbl="sibTrans1D1" presStyleIdx="0" presStyleCnt="4"/>
      <dgm:spPr/>
    </dgm:pt>
    <dgm:pt modelId="{3F384C6E-6D03-4C68-852E-2EA085FE5280}" type="pres">
      <dgm:prSet presAssocID="{636BE509-1A9F-4240-84A2-51E3DF9D5D0E}" presName="node" presStyleLbl="node1" presStyleIdx="1" presStyleCnt="5">
        <dgm:presLayoutVars>
          <dgm:bulletEnabled val="1"/>
        </dgm:presLayoutVars>
      </dgm:prSet>
      <dgm:spPr/>
    </dgm:pt>
    <dgm:pt modelId="{C0BEDDCC-67CC-44D1-9485-1E22212B09CD}" type="pres">
      <dgm:prSet presAssocID="{DA8F37C5-AAEA-4209-B27F-1C928BF3C305}" presName="sibTrans" presStyleLbl="sibTrans1D1" presStyleIdx="1" presStyleCnt="4"/>
      <dgm:spPr/>
    </dgm:pt>
    <dgm:pt modelId="{D6579233-A5E4-418B-B239-055E68BC7617}" type="pres">
      <dgm:prSet presAssocID="{DA8F37C5-AAEA-4209-B27F-1C928BF3C305}" presName="connectorText" presStyleLbl="sibTrans1D1" presStyleIdx="1" presStyleCnt="4"/>
      <dgm:spPr/>
    </dgm:pt>
    <dgm:pt modelId="{F7A3F57A-42E9-4CB5-90A6-FC17F12628E8}" type="pres">
      <dgm:prSet presAssocID="{F6862917-F59B-4217-9D56-5AACE3B72CC8}" presName="node" presStyleLbl="node1" presStyleIdx="2" presStyleCnt="5">
        <dgm:presLayoutVars>
          <dgm:bulletEnabled val="1"/>
        </dgm:presLayoutVars>
      </dgm:prSet>
      <dgm:spPr/>
    </dgm:pt>
    <dgm:pt modelId="{9193E915-DBB6-469D-85B1-86E8D7CC6E53}" type="pres">
      <dgm:prSet presAssocID="{708B2187-AA32-4938-A0E7-6535E2B34A02}" presName="sibTrans" presStyleLbl="sibTrans1D1" presStyleIdx="2" presStyleCnt="4"/>
      <dgm:spPr/>
    </dgm:pt>
    <dgm:pt modelId="{8E5215BC-789F-423B-ACE8-3F487B630D38}" type="pres">
      <dgm:prSet presAssocID="{708B2187-AA32-4938-A0E7-6535E2B34A02}" presName="connectorText" presStyleLbl="sibTrans1D1" presStyleIdx="2" presStyleCnt="4"/>
      <dgm:spPr/>
    </dgm:pt>
    <dgm:pt modelId="{F69710BA-0C20-4E50-82B7-6A30EEFB506D}" type="pres">
      <dgm:prSet presAssocID="{EC8C817B-E187-4F1C-AD0D-3E3119167B01}" presName="node" presStyleLbl="node1" presStyleIdx="3" presStyleCnt="5">
        <dgm:presLayoutVars>
          <dgm:bulletEnabled val="1"/>
        </dgm:presLayoutVars>
      </dgm:prSet>
      <dgm:spPr/>
    </dgm:pt>
    <dgm:pt modelId="{20746DEE-4963-4420-8DEF-A37873595A61}" type="pres">
      <dgm:prSet presAssocID="{E9FF09C8-0C97-4C8C-BD47-5FAD92D391BB}" presName="sibTrans" presStyleLbl="sibTrans1D1" presStyleIdx="3" presStyleCnt="4"/>
      <dgm:spPr/>
    </dgm:pt>
    <dgm:pt modelId="{A3F8D0D4-8E1E-42B3-A1F4-1145C99D8F83}" type="pres">
      <dgm:prSet presAssocID="{E9FF09C8-0C97-4C8C-BD47-5FAD92D391BB}" presName="connectorText" presStyleLbl="sibTrans1D1" presStyleIdx="3" presStyleCnt="4"/>
      <dgm:spPr/>
    </dgm:pt>
    <dgm:pt modelId="{CFBE9F59-401D-41C4-8CD1-9A9DEB30A353}" type="pres">
      <dgm:prSet presAssocID="{3031B7A7-2137-46F7-BD44-2AF67BFC1B26}" presName="node" presStyleLbl="node1" presStyleIdx="4" presStyleCnt="5">
        <dgm:presLayoutVars>
          <dgm:bulletEnabled val="1"/>
        </dgm:presLayoutVars>
      </dgm:prSet>
      <dgm:spPr/>
    </dgm:pt>
  </dgm:ptLst>
  <dgm:cxnLst>
    <dgm:cxn modelId="{0A028617-F391-46A9-9698-E9622E8C7571}" type="presOf" srcId="{EC8C817B-E187-4F1C-AD0D-3E3119167B01}" destId="{F69710BA-0C20-4E50-82B7-6A30EEFB506D}" srcOrd="0" destOrd="0" presId="urn:microsoft.com/office/officeart/2016/7/layout/RepeatingBendingProcessNew"/>
    <dgm:cxn modelId="{FB5B6124-C8F7-4A38-BE5B-D9F1D86DB559}" type="presOf" srcId="{DA8F37C5-AAEA-4209-B27F-1C928BF3C305}" destId="{D6579233-A5E4-418B-B239-055E68BC7617}" srcOrd="1" destOrd="0" presId="urn:microsoft.com/office/officeart/2016/7/layout/RepeatingBendingProcessNew"/>
    <dgm:cxn modelId="{6EF1E025-D882-4FBD-ABBE-3B67D88E80A6}" type="presOf" srcId="{636BE509-1A9F-4240-84A2-51E3DF9D5D0E}" destId="{3F384C6E-6D03-4C68-852E-2EA085FE5280}" srcOrd="0" destOrd="0" presId="urn:microsoft.com/office/officeart/2016/7/layout/RepeatingBendingProcessNew"/>
    <dgm:cxn modelId="{56ED2835-6015-437A-AF76-EE879DC1A7BA}" type="presOf" srcId="{195208E7-3270-4E95-A452-A3ADBCB870A7}" destId="{313577B9-9967-4377-90E0-8F08930EFA23}" srcOrd="0" destOrd="0" presId="urn:microsoft.com/office/officeart/2016/7/layout/RepeatingBendingProcessNew"/>
    <dgm:cxn modelId="{4115F548-A901-4A49-A1F8-91F7203A0367}" srcId="{3F89AEDC-5601-4ADB-A0FF-5335586A9083}" destId="{3031B7A7-2137-46F7-BD44-2AF67BFC1B26}" srcOrd="4" destOrd="0" parTransId="{8BEE4816-1AD3-4A2D-8852-EBD8162ECBC3}" sibTransId="{20AB962D-4213-4647-B137-906625C743CA}"/>
    <dgm:cxn modelId="{D28C5282-268C-426E-B1D7-78A92512A0D6}" srcId="{3F89AEDC-5601-4ADB-A0FF-5335586A9083}" destId="{F6862917-F59B-4217-9D56-5AACE3B72CC8}" srcOrd="2" destOrd="0" parTransId="{571AA568-2ED5-4746-A01F-64CAA28D5C4A}" sibTransId="{708B2187-AA32-4938-A0E7-6535E2B34A02}"/>
    <dgm:cxn modelId="{E96DBB83-5DF0-43C2-B6F1-1B60573A0617}" srcId="{3F89AEDC-5601-4ADB-A0FF-5335586A9083}" destId="{EC8C817B-E187-4F1C-AD0D-3E3119167B01}" srcOrd="3" destOrd="0" parTransId="{FCA9A80C-1E12-48E5-AF7A-94518A16E5A1}" sibTransId="{E9FF09C8-0C97-4C8C-BD47-5FAD92D391BB}"/>
    <dgm:cxn modelId="{BB8C8598-B952-4E37-9675-055784D3C268}" type="presOf" srcId="{708B2187-AA32-4938-A0E7-6535E2B34A02}" destId="{9193E915-DBB6-469D-85B1-86E8D7CC6E53}" srcOrd="0" destOrd="0" presId="urn:microsoft.com/office/officeart/2016/7/layout/RepeatingBendingProcessNew"/>
    <dgm:cxn modelId="{308540A0-E52D-4632-829B-83D7CC4DAA64}" srcId="{3F89AEDC-5601-4ADB-A0FF-5335586A9083}" destId="{636BE509-1A9F-4240-84A2-51E3DF9D5D0E}" srcOrd="1" destOrd="0" parTransId="{E7C367DA-8004-4E33-B59D-DF0E989B749F}" sibTransId="{DA8F37C5-AAEA-4209-B27F-1C928BF3C305}"/>
    <dgm:cxn modelId="{63CB1DC0-CF24-42C8-BB50-5DF202A05316}" type="presOf" srcId="{DA8F37C5-AAEA-4209-B27F-1C928BF3C305}" destId="{C0BEDDCC-67CC-44D1-9485-1E22212B09CD}" srcOrd="0" destOrd="0" presId="urn:microsoft.com/office/officeart/2016/7/layout/RepeatingBendingProcessNew"/>
    <dgm:cxn modelId="{DBD7AAC0-332F-4A82-90D6-1286DF5351F0}" type="presOf" srcId="{E9FF09C8-0C97-4C8C-BD47-5FAD92D391BB}" destId="{A3F8D0D4-8E1E-42B3-A1F4-1145C99D8F83}" srcOrd="1" destOrd="0" presId="urn:microsoft.com/office/officeart/2016/7/layout/RepeatingBendingProcessNew"/>
    <dgm:cxn modelId="{106943CA-B520-4D64-844D-1FC972856DE9}" type="presOf" srcId="{F6862917-F59B-4217-9D56-5AACE3B72CC8}" destId="{F7A3F57A-42E9-4CB5-90A6-FC17F12628E8}" srcOrd="0" destOrd="0" presId="urn:microsoft.com/office/officeart/2016/7/layout/RepeatingBendingProcessNew"/>
    <dgm:cxn modelId="{0B9AEDCF-0DB9-4979-BD50-F1662C8FAC6B}" type="presOf" srcId="{3F89AEDC-5601-4ADB-A0FF-5335586A9083}" destId="{FD995EAF-DCEA-44E1-A391-644C3DC4949B}" srcOrd="0" destOrd="0" presId="urn:microsoft.com/office/officeart/2016/7/layout/RepeatingBendingProcessNew"/>
    <dgm:cxn modelId="{ABC339D1-6C01-4F15-989D-2772C90BBC5E}" type="presOf" srcId="{195208E7-3270-4E95-A452-A3ADBCB870A7}" destId="{DD872EB0-7059-4B26-AD9D-3C26260E2B19}" srcOrd="1" destOrd="0" presId="urn:microsoft.com/office/officeart/2016/7/layout/RepeatingBendingProcessNew"/>
    <dgm:cxn modelId="{014C7DE9-E953-464F-A8E1-C7FA8967CC66}" type="presOf" srcId="{3031B7A7-2137-46F7-BD44-2AF67BFC1B26}" destId="{CFBE9F59-401D-41C4-8CD1-9A9DEB30A353}" srcOrd="0" destOrd="0" presId="urn:microsoft.com/office/officeart/2016/7/layout/RepeatingBendingProcessNew"/>
    <dgm:cxn modelId="{2C01A9EE-DAFC-4F13-8174-CD281D323B50}" type="presOf" srcId="{A27855C1-F1E8-4DCD-AB26-A8F73960AB63}" destId="{1D3F5181-A7E3-4FED-BDE0-D4716F57323E}" srcOrd="0" destOrd="0" presId="urn:microsoft.com/office/officeart/2016/7/layout/RepeatingBendingProcessNew"/>
    <dgm:cxn modelId="{725A7CF1-2E60-419D-922E-ACB203E40149}" type="presOf" srcId="{708B2187-AA32-4938-A0E7-6535E2B34A02}" destId="{8E5215BC-789F-423B-ACE8-3F487B630D38}" srcOrd="1" destOrd="0" presId="urn:microsoft.com/office/officeart/2016/7/layout/RepeatingBendingProcessNew"/>
    <dgm:cxn modelId="{24601FF3-41EB-4D42-AD96-4DA69E7D3A52}" srcId="{3F89AEDC-5601-4ADB-A0FF-5335586A9083}" destId="{A27855C1-F1E8-4DCD-AB26-A8F73960AB63}" srcOrd="0" destOrd="0" parTransId="{4D836468-09EB-4692-98E1-D7EE18A7DD3B}" sibTransId="{195208E7-3270-4E95-A452-A3ADBCB870A7}"/>
    <dgm:cxn modelId="{577E6FFA-EF67-4A07-B8A6-5AAE0912D090}" type="presOf" srcId="{E9FF09C8-0C97-4C8C-BD47-5FAD92D391BB}" destId="{20746DEE-4963-4420-8DEF-A37873595A61}" srcOrd="0" destOrd="0" presId="urn:microsoft.com/office/officeart/2016/7/layout/RepeatingBendingProcessNew"/>
    <dgm:cxn modelId="{BA23099B-1730-4A3A-A342-4E95498DC3C8}" type="presParOf" srcId="{FD995EAF-DCEA-44E1-A391-644C3DC4949B}" destId="{1D3F5181-A7E3-4FED-BDE0-D4716F57323E}" srcOrd="0" destOrd="0" presId="urn:microsoft.com/office/officeart/2016/7/layout/RepeatingBendingProcessNew"/>
    <dgm:cxn modelId="{BE720E54-8436-4200-AF93-399B15527210}" type="presParOf" srcId="{FD995EAF-DCEA-44E1-A391-644C3DC4949B}" destId="{313577B9-9967-4377-90E0-8F08930EFA23}" srcOrd="1" destOrd="0" presId="urn:microsoft.com/office/officeart/2016/7/layout/RepeatingBendingProcessNew"/>
    <dgm:cxn modelId="{B7398BC6-EA66-420C-B8F3-BD6B2C29A26A}" type="presParOf" srcId="{313577B9-9967-4377-90E0-8F08930EFA23}" destId="{DD872EB0-7059-4B26-AD9D-3C26260E2B19}" srcOrd="0" destOrd="0" presId="urn:microsoft.com/office/officeart/2016/7/layout/RepeatingBendingProcessNew"/>
    <dgm:cxn modelId="{84210BAE-E950-4486-A0FC-463A9D48AA98}" type="presParOf" srcId="{FD995EAF-DCEA-44E1-A391-644C3DC4949B}" destId="{3F384C6E-6D03-4C68-852E-2EA085FE5280}" srcOrd="2" destOrd="0" presId="urn:microsoft.com/office/officeart/2016/7/layout/RepeatingBendingProcessNew"/>
    <dgm:cxn modelId="{10733406-4053-41D5-AF47-411E39002A5A}" type="presParOf" srcId="{FD995EAF-DCEA-44E1-A391-644C3DC4949B}" destId="{C0BEDDCC-67CC-44D1-9485-1E22212B09CD}" srcOrd="3" destOrd="0" presId="urn:microsoft.com/office/officeart/2016/7/layout/RepeatingBendingProcessNew"/>
    <dgm:cxn modelId="{B07D4051-1BC8-43F6-8917-3BFB65267BCF}" type="presParOf" srcId="{C0BEDDCC-67CC-44D1-9485-1E22212B09CD}" destId="{D6579233-A5E4-418B-B239-055E68BC7617}" srcOrd="0" destOrd="0" presId="urn:microsoft.com/office/officeart/2016/7/layout/RepeatingBendingProcessNew"/>
    <dgm:cxn modelId="{90E5959D-5E44-4A19-BCDB-9E61AEC7317E}" type="presParOf" srcId="{FD995EAF-DCEA-44E1-A391-644C3DC4949B}" destId="{F7A3F57A-42E9-4CB5-90A6-FC17F12628E8}" srcOrd="4" destOrd="0" presId="urn:microsoft.com/office/officeart/2016/7/layout/RepeatingBendingProcessNew"/>
    <dgm:cxn modelId="{79CFDA74-73AB-4638-973A-DF417F881D8C}" type="presParOf" srcId="{FD995EAF-DCEA-44E1-A391-644C3DC4949B}" destId="{9193E915-DBB6-469D-85B1-86E8D7CC6E53}" srcOrd="5" destOrd="0" presId="urn:microsoft.com/office/officeart/2016/7/layout/RepeatingBendingProcessNew"/>
    <dgm:cxn modelId="{151C172E-1660-40CB-886C-AE6D5485A735}" type="presParOf" srcId="{9193E915-DBB6-469D-85B1-86E8D7CC6E53}" destId="{8E5215BC-789F-423B-ACE8-3F487B630D38}" srcOrd="0" destOrd="0" presId="urn:microsoft.com/office/officeart/2016/7/layout/RepeatingBendingProcessNew"/>
    <dgm:cxn modelId="{13B825FC-DB5E-4403-B51C-1C27772B719B}" type="presParOf" srcId="{FD995EAF-DCEA-44E1-A391-644C3DC4949B}" destId="{F69710BA-0C20-4E50-82B7-6A30EEFB506D}" srcOrd="6" destOrd="0" presId="urn:microsoft.com/office/officeart/2016/7/layout/RepeatingBendingProcessNew"/>
    <dgm:cxn modelId="{9BD5D9F6-1573-4380-8C72-8E0286DF4AD7}" type="presParOf" srcId="{FD995EAF-DCEA-44E1-A391-644C3DC4949B}" destId="{20746DEE-4963-4420-8DEF-A37873595A61}" srcOrd="7" destOrd="0" presId="urn:microsoft.com/office/officeart/2016/7/layout/RepeatingBendingProcessNew"/>
    <dgm:cxn modelId="{7E7B7949-0875-44D2-AFA2-9F98D7404784}" type="presParOf" srcId="{20746DEE-4963-4420-8DEF-A37873595A61}" destId="{A3F8D0D4-8E1E-42B3-A1F4-1145C99D8F83}" srcOrd="0" destOrd="0" presId="urn:microsoft.com/office/officeart/2016/7/layout/RepeatingBendingProcessNew"/>
    <dgm:cxn modelId="{239BA796-3C92-4372-9085-C9F3CFB98710}" type="presParOf" srcId="{FD995EAF-DCEA-44E1-A391-644C3DC4949B}" destId="{CFBE9F59-401D-41C4-8CD1-9A9DEB30A35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C69EA0-AD7E-49A2-94FC-A3864FD7D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FE7B65-FFBB-4EAF-968E-4343266D387B}">
      <dgm:prSet/>
      <dgm:spPr/>
      <dgm:t>
        <a:bodyPr/>
        <a:lstStyle/>
        <a:p>
          <a:pPr>
            <a:defRPr cap="all"/>
          </a:pPr>
          <a:r>
            <a:rPr lang="en-GB"/>
            <a:t>Align skill set with job requirements.</a:t>
          </a:r>
          <a:endParaRPr lang="en-US"/>
        </a:p>
      </dgm:t>
    </dgm:pt>
    <dgm:pt modelId="{E42C2AE7-19D6-4155-8D92-DAAD60FE13B9}" type="parTrans" cxnId="{C4BEF639-A61D-437A-AFC6-D1C7A8371E68}">
      <dgm:prSet/>
      <dgm:spPr/>
      <dgm:t>
        <a:bodyPr/>
        <a:lstStyle/>
        <a:p>
          <a:endParaRPr lang="en-US"/>
        </a:p>
      </dgm:t>
    </dgm:pt>
    <dgm:pt modelId="{64117591-9C8C-457F-8F99-7BE00221AD5D}" type="sibTrans" cxnId="{C4BEF639-A61D-437A-AFC6-D1C7A8371E68}">
      <dgm:prSet/>
      <dgm:spPr/>
      <dgm:t>
        <a:bodyPr/>
        <a:lstStyle/>
        <a:p>
          <a:endParaRPr lang="en-US"/>
        </a:p>
      </dgm:t>
    </dgm:pt>
    <dgm:pt modelId="{9E3B1652-05DE-4D78-B597-2EB129A1A9A2}">
      <dgm:prSet/>
      <dgm:spPr/>
      <dgm:t>
        <a:bodyPr/>
        <a:lstStyle/>
        <a:p>
          <a:pPr>
            <a:defRPr cap="all"/>
          </a:pPr>
          <a:r>
            <a:rPr lang="en-GB"/>
            <a:t>Emphasize strengths for relevance.</a:t>
          </a:r>
          <a:endParaRPr lang="en-US"/>
        </a:p>
      </dgm:t>
    </dgm:pt>
    <dgm:pt modelId="{5215E9C9-6DE0-45EE-8630-DF043507318E}" type="parTrans" cxnId="{AFA95C42-2E0F-490A-9488-867673BBB046}">
      <dgm:prSet/>
      <dgm:spPr/>
      <dgm:t>
        <a:bodyPr/>
        <a:lstStyle/>
        <a:p>
          <a:endParaRPr lang="en-US"/>
        </a:p>
      </dgm:t>
    </dgm:pt>
    <dgm:pt modelId="{0A74FEED-F825-43FC-8C05-DEA38F7C8AFF}" type="sibTrans" cxnId="{AFA95C42-2E0F-490A-9488-867673BBB046}">
      <dgm:prSet/>
      <dgm:spPr/>
      <dgm:t>
        <a:bodyPr/>
        <a:lstStyle/>
        <a:p>
          <a:endParaRPr lang="en-US"/>
        </a:p>
      </dgm:t>
    </dgm:pt>
    <dgm:pt modelId="{20B2E175-A880-4B36-BEBC-9BDF84E0D1B0}">
      <dgm:prSet/>
      <dgm:spPr/>
      <dgm:t>
        <a:bodyPr/>
        <a:lstStyle/>
        <a:p>
          <a:pPr>
            <a:defRPr cap="all"/>
          </a:pPr>
          <a:r>
            <a:rPr lang="en-GB"/>
            <a:t>Customize applications for each job listing.</a:t>
          </a:r>
          <a:endParaRPr lang="en-US"/>
        </a:p>
      </dgm:t>
    </dgm:pt>
    <dgm:pt modelId="{81A5DD00-29F2-4C2E-9416-9FBD052B9832}" type="parTrans" cxnId="{2D48AAD0-02AE-485F-89C6-05B9D2B1583D}">
      <dgm:prSet/>
      <dgm:spPr/>
      <dgm:t>
        <a:bodyPr/>
        <a:lstStyle/>
        <a:p>
          <a:endParaRPr lang="en-US"/>
        </a:p>
      </dgm:t>
    </dgm:pt>
    <dgm:pt modelId="{655A9C28-E715-4876-927E-60730D652853}" type="sibTrans" cxnId="{2D48AAD0-02AE-485F-89C6-05B9D2B1583D}">
      <dgm:prSet/>
      <dgm:spPr/>
      <dgm:t>
        <a:bodyPr/>
        <a:lstStyle/>
        <a:p>
          <a:endParaRPr lang="en-US"/>
        </a:p>
      </dgm:t>
    </dgm:pt>
    <dgm:pt modelId="{2CF12427-7D76-4348-B687-309D4BD44049}">
      <dgm:prSet/>
      <dgm:spPr/>
      <dgm:t>
        <a:bodyPr/>
        <a:lstStyle/>
        <a:p>
          <a:pPr>
            <a:defRPr cap="all"/>
          </a:pPr>
          <a:r>
            <a:rPr lang="en-GB"/>
            <a:t>Showcase transferable skills applicable to blockchain.</a:t>
          </a:r>
          <a:endParaRPr lang="en-US"/>
        </a:p>
      </dgm:t>
    </dgm:pt>
    <dgm:pt modelId="{634DF2D1-0EB0-4A1A-A227-9CDF69AFDEFF}" type="parTrans" cxnId="{21A68E54-BF23-4429-BAB6-BA62D33401B6}">
      <dgm:prSet/>
      <dgm:spPr/>
      <dgm:t>
        <a:bodyPr/>
        <a:lstStyle/>
        <a:p>
          <a:endParaRPr lang="en-US"/>
        </a:p>
      </dgm:t>
    </dgm:pt>
    <dgm:pt modelId="{AAB9A1E5-1147-480E-BC10-9B282D3942C0}" type="sibTrans" cxnId="{21A68E54-BF23-4429-BAB6-BA62D33401B6}">
      <dgm:prSet/>
      <dgm:spPr/>
      <dgm:t>
        <a:bodyPr/>
        <a:lstStyle/>
        <a:p>
          <a:endParaRPr lang="en-US"/>
        </a:p>
      </dgm:t>
    </dgm:pt>
    <dgm:pt modelId="{9DB09D55-A361-45C8-B06A-5F2555610855}">
      <dgm:prSet/>
      <dgm:spPr/>
      <dgm:t>
        <a:bodyPr/>
        <a:lstStyle/>
        <a:p>
          <a:pPr>
            <a:defRPr cap="all"/>
          </a:pPr>
          <a:r>
            <a:rPr lang="en-GB"/>
            <a:t>Adapt language in CV to match job description.</a:t>
          </a:r>
          <a:endParaRPr lang="en-US"/>
        </a:p>
      </dgm:t>
    </dgm:pt>
    <dgm:pt modelId="{3FCCBE22-9665-468E-B70D-624707657C7B}" type="parTrans" cxnId="{6DB79285-B55E-4596-B510-AA34107A245E}">
      <dgm:prSet/>
      <dgm:spPr/>
      <dgm:t>
        <a:bodyPr/>
        <a:lstStyle/>
        <a:p>
          <a:endParaRPr lang="en-US"/>
        </a:p>
      </dgm:t>
    </dgm:pt>
    <dgm:pt modelId="{DFDE1007-1A23-420B-896C-C2721127A6A4}" type="sibTrans" cxnId="{6DB79285-B55E-4596-B510-AA34107A245E}">
      <dgm:prSet/>
      <dgm:spPr/>
      <dgm:t>
        <a:bodyPr/>
        <a:lstStyle/>
        <a:p>
          <a:endParaRPr lang="en-US"/>
        </a:p>
      </dgm:t>
    </dgm:pt>
    <dgm:pt modelId="{A496AA00-0D80-4355-94E7-AC59E3FF75B7}" type="pres">
      <dgm:prSet presAssocID="{DDC69EA0-AD7E-49A2-94FC-A3864FD7D5A4}" presName="root" presStyleCnt="0">
        <dgm:presLayoutVars>
          <dgm:dir/>
          <dgm:resizeHandles val="exact"/>
        </dgm:presLayoutVars>
      </dgm:prSet>
      <dgm:spPr/>
    </dgm:pt>
    <dgm:pt modelId="{0566FB17-FE23-4FFF-8C69-861DADAB5AEA}" type="pres">
      <dgm:prSet presAssocID="{EBFE7B65-FFBB-4EAF-968E-4343266D387B}" presName="compNode" presStyleCnt="0"/>
      <dgm:spPr/>
    </dgm:pt>
    <dgm:pt modelId="{45363BF7-E75D-479E-9E3F-E9AC9C17B3E3}" type="pres">
      <dgm:prSet presAssocID="{EBFE7B65-FFBB-4EAF-968E-4343266D387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7E1934F-39C1-406A-A67B-56D3090BA3CF}" type="pres">
      <dgm:prSet presAssocID="{EBFE7B65-FFBB-4EAF-968E-4343266D38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AB92F09-CF74-43E4-BB82-CFBEF6E5D9AE}" type="pres">
      <dgm:prSet presAssocID="{EBFE7B65-FFBB-4EAF-968E-4343266D387B}" presName="spaceRect" presStyleCnt="0"/>
      <dgm:spPr/>
    </dgm:pt>
    <dgm:pt modelId="{8AB9C707-3EDD-4BF3-8F6A-0F60AF0510BB}" type="pres">
      <dgm:prSet presAssocID="{EBFE7B65-FFBB-4EAF-968E-4343266D387B}" presName="textRect" presStyleLbl="revTx" presStyleIdx="0" presStyleCnt="5">
        <dgm:presLayoutVars>
          <dgm:chMax val="1"/>
          <dgm:chPref val="1"/>
        </dgm:presLayoutVars>
      </dgm:prSet>
      <dgm:spPr/>
    </dgm:pt>
    <dgm:pt modelId="{BA7D2FAE-33E7-4D07-8721-DA072C2BBEF7}" type="pres">
      <dgm:prSet presAssocID="{64117591-9C8C-457F-8F99-7BE00221AD5D}" presName="sibTrans" presStyleCnt="0"/>
      <dgm:spPr/>
    </dgm:pt>
    <dgm:pt modelId="{3FCF6D04-F75F-415B-AD2C-B61AAE8166E8}" type="pres">
      <dgm:prSet presAssocID="{9E3B1652-05DE-4D78-B597-2EB129A1A9A2}" presName="compNode" presStyleCnt="0"/>
      <dgm:spPr/>
    </dgm:pt>
    <dgm:pt modelId="{7680B2C4-B64E-4180-AD6D-1B8AF3B22DB0}" type="pres">
      <dgm:prSet presAssocID="{9E3B1652-05DE-4D78-B597-2EB129A1A9A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2F14151-F8C3-49B2-A302-9037A5D8A551}" type="pres">
      <dgm:prSet presAssocID="{9E3B1652-05DE-4D78-B597-2EB129A1A9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ECC1FDF-7FED-43FE-AFE7-1C44204C3A03}" type="pres">
      <dgm:prSet presAssocID="{9E3B1652-05DE-4D78-B597-2EB129A1A9A2}" presName="spaceRect" presStyleCnt="0"/>
      <dgm:spPr/>
    </dgm:pt>
    <dgm:pt modelId="{8FBD8EFD-27EC-4784-920E-5BA9DCDFFE65}" type="pres">
      <dgm:prSet presAssocID="{9E3B1652-05DE-4D78-B597-2EB129A1A9A2}" presName="textRect" presStyleLbl="revTx" presStyleIdx="1" presStyleCnt="5">
        <dgm:presLayoutVars>
          <dgm:chMax val="1"/>
          <dgm:chPref val="1"/>
        </dgm:presLayoutVars>
      </dgm:prSet>
      <dgm:spPr/>
    </dgm:pt>
    <dgm:pt modelId="{D9612F6F-82A9-4254-97CF-8BBAD49DCA89}" type="pres">
      <dgm:prSet presAssocID="{0A74FEED-F825-43FC-8C05-DEA38F7C8AFF}" presName="sibTrans" presStyleCnt="0"/>
      <dgm:spPr/>
    </dgm:pt>
    <dgm:pt modelId="{F6DEF96A-E4C3-49F5-8341-E2C0CF33DEE4}" type="pres">
      <dgm:prSet presAssocID="{20B2E175-A880-4B36-BEBC-9BDF84E0D1B0}" presName="compNode" presStyleCnt="0"/>
      <dgm:spPr/>
    </dgm:pt>
    <dgm:pt modelId="{C970B2FA-65BA-4896-B958-45337EBAEEB8}" type="pres">
      <dgm:prSet presAssocID="{20B2E175-A880-4B36-BEBC-9BDF84E0D1B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0878585-B9B3-4A93-A340-D13B1CEC2324}" type="pres">
      <dgm:prSet presAssocID="{20B2E175-A880-4B36-BEBC-9BDF84E0D1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956D22D2-FAB2-4C2F-8089-B2D0F192990F}" type="pres">
      <dgm:prSet presAssocID="{20B2E175-A880-4B36-BEBC-9BDF84E0D1B0}" presName="spaceRect" presStyleCnt="0"/>
      <dgm:spPr/>
    </dgm:pt>
    <dgm:pt modelId="{5FC10F33-2B89-4B15-B84E-45B4F4539CEF}" type="pres">
      <dgm:prSet presAssocID="{20B2E175-A880-4B36-BEBC-9BDF84E0D1B0}" presName="textRect" presStyleLbl="revTx" presStyleIdx="2" presStyleCnt="5">
        <dgm:presLayoutVars>
          <dgm:chMax val="1"/>
          <dgm:chPref val="1"/>
        </dgm:presLayoutVars>
      </dgm:prSet>
      <dgm:spPr/>
    </dgm:pt>
    <dgm:pt modelId="{B8030607-413B-4D21-ABAA-C83B9BD07618}" type="pres">
      <dgm:prSet presAssocID="{655A9C28-E715-4876-927E-60730D652853}" presName="sibTrans" presStyleCnt="0"/>
      <dgm:spPr/>
    </dgm:pt>
    <dgm:pt modelId="{16D5623C-71A1-40F6-AC1E-EBD24DBAF948}" type="pres">
      <dgm:prSet presAssocID="{2CF12427-7D76-4348-B687-309D4BD44049}" presName="compNode" presStyleCnt="0"/>
      <dgm:spPr/>
    </dgm:pt>
    <dgm:pt modelId="{AF96405B-5B09-4326-AF4E-DD686719D933}" type="pres">
      <dgm:prSet presAssocID="{2CF12427-7D76-4348-B687-309D4BD4404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591429-A38B-425A-A9F0-9B2BA156A7E2}" type="pres">
      <dgm:prSet presAssocID="{2CF12427-7D76-4348-B687-309D4BD440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cking"/>
        </a:ext>
      </dgm:extLst>
    </dgm:pt>
    <dgm:pt modelId="{E41E0B5C-FAE4-4093-B4ED-98F05A08CF3C}" type="pres">
      <dgm:prSet presAssocID="{2CF12427-7D76-4348-B687-309D4BD44049}" presName="spaceRect" presStyleCnt="0"/>
      <dgm:spPr/>
    </dgm:pt>
    <dgm:pt modelId="{EA048EBB-611B-463D-97EC-F87FB85EB789}" type="pres">
      <dgm:prSet presAssocID="{2CF12427-7D76-4348-B687-309D4BD44049}" presName="textRect" presStyleLbl="revTx" presStyleIdx="3" presStyleCnt="5">
        <dgm:presLayoutVars>
          <dgm:chMax val="1"/>
          <dgm:chPref val="1"/>
        </dgm:presLayoutVars>
      </dgm:prSet>
      <dgm:spPr/>
    </dgm:pt>
    <dgm:pt modelId="{B066C9DB-FCE4-421D-A21C-0579E223FB8A}" type="pres">
      <dgm:prSet presAssocID="{AAB9A1E5-1147-480E-BC10-9B282D3942C0}" presName="sibTrans" presStyleCnt="0"/>
      <dgm:spPr/>
    </dgm:pt>
    <dgm:pt modelId="{C1E25AC8-0642-425F-B9CC-69AD79F6DF76}" type="pres">
      <dgm:prSet presAssocID="{9DB09D55-A361-45C8-B06A-5F2555610855}" presName="compNode" presStyleCnt="0"/>
      <dgm:spPr/>
    </dgm:pt>
    <dgm:pt modelId="{00BB5095-ABFE-4FDD-A2B7-EC2E3274DA8B}" type="pres">
      <dgm:prSet presAssocID="{9DB09D55-A361-45C8-B06A-5F255561085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2FEFC2E-20F3-4B2B-8189-31E563EEEE11}" type="pres">
      <dgm:prSet presAssocID="{9DB09D55-A361-45C8-B06A-5F25556108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35592686-F41F-4D37-8517-6E8448916199}" type="pres">
      <dgm:prSet presAssocID="{9DB09D55-A361-45C8-B06A-5F2555610855}" presName="spaceRect" presStyleCnt="0"/>
      <dgm:spPr/>
    </dgm:pt>
    <dgm:pt modelId="{47CDD481-E419-43FF-BCCE-F2BD9EA2A300}" type="pres">
      <dgm:prSet presAssocID="{9DB09D55-A361-45C8-B06A-5F255561085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BB4BC0F-85B5-47C0-A653-B10EAF2B142D}" type="presOf" srcId="{DDC69EA0-AD7E-49A2-94FC-A3864FD7D5A4}" destId="{A496AA00-0D80-4355-94E7-AC59E3FF75B7}" srcOrd="0" destOrd="0" presId="urn:microsoft.com/office/officeart/2018/5/layout/IconLeafLabelList"/>
    <dgm:cxn modelId="{C4BEF639-A61D-437A-AFC6-D1C7A8371E68}" srcId="{DDC69EA0-AD7E-49A2-94FC-A3864FD7D5A4}" destId="{EBFE7B65-FFBB-4EAF-968E-4343266D387B}" srcOrd="0" destOrd="0" parTransId="{E42C2AE7-19D6-4155-8D92-DAAD60FE13B9}" sibTransId="{64117591-9C8C-457F-8F99-7BE00221AD5D}"/>
    <dgm:cxn modelId="{AFA95C42-2E0F-490A-9488-867673BBB046}" srcId="{DDC69EA0-AD7E-49A2-94FC-A3864FD7D5A4}" destId="{9E3B1652-05DE-4D78-B597-2EB129A1A9A2}" srcOrd="1" destOrd="0" parTransId="{5215E9C9-6DE0-45EE-8630-DF043507318E}" sibTransId="{0A74FEED-F825-43FC-8C05-DEA38F7C8AFF}"/>
    <dgm:cxn modelId="{3D40E844-13AD-4034-959C-F06DB67ABEE6}" type="presOf" srcId="{2CF12427-7D76-4348-B687-309D4BD44049}" destId="{EA048EBB-611B-463D-97EC-F87FB85EB789}" srcOrd="0" destOrd="0" presId="urn:microsoft.com/office/officeart/2018/5/layout/IconLeafLabelList"/>
    <dgm:cxn modelId="{45C81066-F327-4F01-8A55-FFDDDAB7EBA8}" type="presOf" srcId="{9E3B1652-05DE-4D78-B597-2EB129A1A9A2}" destId="{8FBD8EFD-27EC-4784-920E-5BA9DCDFFE65}" srcOrd="0" destOrd="0" presId="urn:microsoft.com/office/officeart/2018/5/layout/IconLeafLabelList"/>
    <dgm:cxn modelId="{21A68E54-BF23-4429-BAB6-BA62D33401B6}" srcId="{DDC69EA0-AD7E-49A2-94FC-A3864FD7D5A4}" destId="{2CF12427-7D76-4348-B687-309D4BD44049}" srcOrd="3" destOrd="0" parTransId="{634DF2D1-0EB0-4A1A-A227-9CDF69AFDEFF}" sibTransId="{AAB9A1E5-1147-480E-BC10-9B282D3942C0}"/>
    <dgm:cxn modelId="{6DB79285-B55E-4596-B510-AA34107A245E}" srcId="{DDC69EA0-AD7E-49A2-94FC-A3864FD7D5A4}" destId="{9DB09D55-A361-45C8-B06A-5F2555610855}" srcOrd="4" destOrd="0" parTransId="{3FCCBE22-9665-468E-B70D-624707657C7B}" sibTransId="{DFDE1007-1A23-420B-896C-C2721127A6A4}"/>
    <dgm:cxn modelId="{E0C5C8A4-56BC-43BB-8931-FEEA7495096A}" type="presOf" srcId="{9DB09D55-A361-45C8-B06A-5F2555610855}" destId="{47CDD481-E419-43FF-BCCE-F2BD9EA2A300}" srcOrd="0" destOrd="0" presId="urn:microsoft.com/office/officeart/2018/5/layout/IconLeafLabelList"/>
    <dgm:cxn modelId="{677620CB-9031-435F-8C77-C892DA2A5C23}" type="presOf" srcId="{EBFE7B65-FFBB-4EAF-968E-4343266D387B}" destId="{8AB9C707-3EDD-4BF3-8F6A-0F60AF0510BB}" srcOrd="0" destOrd="0" presId="urn:microsoft.com/office/officeart/2018/5/layout/IconLeafLabelList"/>
    <dgm:cxn modelId="{2D48AAD0-02AE-485F-89C6-05B9D2B1583D}" srcId="{DDC69EA0-AD7E-49A2-94FC-A3864FD7D5A4}" destId="{20B2E175-A880-4B36-BEBC-9BDF84E0D1B0}" srcOrd="2" destOrd="0" parTransId="{81A5DD00-29F2-4C2E-9416-9FBD052B9832}" sibTransId="{655A9C28-E715-4876-927E-60730D652853}"/>
    <dgm:cxn modelId="{0EFD8EEF-10FA-430C-90BE-0F5FF3D838BF}" type="presOf" srcId="{20B2E175-A880-4B36-BEBC-9BDF84E0D1B0}" destId="{5FC10F33-2B89-4B15-B84E-45B4F4539CEF}" srcOrd="0" destOrd="0" presId="urn:microsoft.com/office/officeart/2018/5/layout/IconLeafLabelList"/>
    <dgm:cxn modelId="{89ADA336-1E44-43F4-8294-A0C36816F29C}" type="presParOf" srcId="{A496AA00-0D80-4355-94E7-AC59E3FF75B7}" destId="{0566FB17-FE23-4FFF-8C69-861DADAB5AEA}" srcOrd="0" destOrd="0" presId="urn:microsoft.com/office/officeart/2018/5/layout/IconLeafLabelList"/>
    <dgm:cxn modelId="{C12BAE89-7238-4F0B-9770-1D5D6ECC741E}" type="presParOf" srcId="{0566FB17-FE23-4FFF-8C69-861DADAB5AEA}" destId="{45363BF7-E75D-479E-9E3F-E9AC9C17B3E3}" srcOrd="0" destOrd="0" presId="urn:microsoft.com/office/officeart/2018/5/layout/IconLeafLabelList"/>
    <dgm:cxn modelId="{CBE2FA56-6188-456E-8588-8439057D554F}" type="presParOf" srcId="{0566FB17-FE23-4FFF-8C69-861DADAB5AEA}" destId="{77E1934F-39C1-406A-A67B-56D3090BA3CF}" srcOrd="1" destOrd="0" presId="urn:microsoft.com/office/officeart/2018/5/layout/IconLeafLabelList"/>
    <dgm:cxn modelId="{5443BD99-E99C-4ABB-8F42-43E27C81D9C7}" type="presParOf" srcId="{0566FB17-FE23-4FFF-8C69-861DADAB5AEA}" destId="{6AB92F09-CF74-43E4-BB82-CFBEF6E5D9AE}" srcOrd="2" destOrd="0" presId="urn:microsoft.com/office/officeart/2018/5/layout/IconLeafLabelList"/>
    <dgm:cxn modelId="{2A8A7C4F-A85C-4BE0-BAD7-AFC076204C15}" type="presParOf" srcId="{0566FB17-FE23-4FFF-8C69-861DADAB5AEA}" destId="{8AB9C707-3EDD-4BF3-8F6A-0F60AF0510BB}" srcOrd="3" destOrd="0" presId="urn:microsoft.com/office/officeart/2018/5/layout/IconLeafLabelList"/>
    <dgm:cxn modelId="{D3B318F9-FDCD-4A23-837C-7DD37D7935BD}" type="presParOf" srcId="{A496AA00-0D80-4355-94E7-AC59E3FF75B7}" destId="{BA7D2FAE-33E7-4D07-8721-DA072C2BBEF7}" srcOrd="1" destOrd="0" presId="urn:microsoft.com/office/officeart/2018/5/layout/IconLeafLabelList"/>
    <dgm:cxn modelId="{BADAD5F4-595F-46D4-9E2B-C9A319EECDA2}" type="presParOf" srcId="{A496AA00-0D80-4355-94E7-AC59E3FF75B7}" destId="{3FCF6D04-F75F-415B-AD2C-B61AAE8166E8}" srcOrd="2" destOrd="0" presId="urn:microsoft.com/office/officeart/2018/5/layout/IconLeafLabelList"/>
    <dgm:cxn modelId="{699B2005-4671-4D0B-A279-9DA8E4F82D2F}" type="presParOf" srcId="{3FCF6D04-F75F-415B-AD2C-B61AAE8166E8}" destId="{7680B2C4-B64E-4180-AD6D-1B8AF3B22DB0}" srcOrd="0" destOrd="0" presId="urn:microsoft.com/office/officeart/2018/5/layout/IconLeafLabelList"/>
    <dgm:cxn modelId="{4E6FB874-326F-4A5F-BB98-E28A1F593196}" type="presParOf" srcId="{3FCF6D04-F75F-415B-AD2C-B61AAE8166E8}" destId="{82F14151-F8C3-49B2-A302-9037A5D8A551}" srcOrd="1" destOrd="0" presId="urn:microsoft.com/office/officeart/2018/5/layout/IconLeafLabelList"/>
    <dgm:cxn modelId="{6FFBBD78-3BFB-491A-B6E6-683139927DAD}" type="presParOf" srcId="{3FCF6D04-F75F-415B-AD2C-B61AAE8166E8}" destId="{0ECC1FDF-7FED-43FE-AFE7-1C44204C3A03}" srcOrd="2" destOrd="0" presId="urn:microsoft.com/office/officeart/2018/5/layout/IconLeafLabelList"/>
    <dgm:cxn modelId="{03F45633-5C65-411A-8CAC-01E9DEC4907C}" type="presParOf" srcId="{3FCF6D04-F75F-415B-AD2C-B61AAE8166E8}" destId="{8FBD8EFD-27EC-4784-920E-5BA9DCDFFE65}" srcOrd="3" destOrd="0" presId="urn:microsoft.com/office/officeart/2018/5/layout/IconLeafLabelList"/>
    <dgm:cxn modelId="{4937846B-F16A-42EB-AB3B-C7F9D454EAAE}" type="presParOf" srcId="{A496AA00-0D80-4355-94E7-AC59E3FF75B7}" destId="{D9612F6F-82A9-4254-97CF-8BBAD49DCA89}" srcOrd="3" destOrd="0" presId="urn:microsoft.com/office/officeart/2018/5/layout/IconLeafLabelList"/>
    <dgm:cxn modelId="{A0CE5FDF-107A-48AF-B864-A397B419597E}" type="presParOf" srcId="{A496AA00-0D80-4355-94E7-AC59E3FF75B7}" destId="{F6DEF96A-E4C3-49F5-8341-E2C0CF33DEE4}" srcOrd="4" destOrd="0" presId="urn:microsoft.com/office/officeart/2018/5/layout/IconLeafLabelList"/>
    <dgm:cxn modelId="{C8B5E89D-F197-43F9-9640-C09B73ED3902}" type="presParOf" srcId="{F6DEF96A-E4C3-49F5-8341-E2C0CF33DEE4}" destId="{C970B2FA-65BA-4896-B958-45337EBAEEB8}" srcOrd="0" destOrd="0" presId="urn:microsoft.com/office/officeart/2018/5/layout/IconLeafLabelList"/>
    <dgm:cxn modelId="{3B8A064E-17BF-4182-9187-C040B4E93D02}" type="presParOf" srcId="{F6DEF96A-E4C3-49F5-8341-E2C0CF33DEE4}" destId="{30878585-B9B3-4A93-A340-D13B1CEC2324}" srcOrd="1" destOrd="0" presId="urn:microsoft.com/office/officeart/2018/5/layout/IconLeafLabelList"/>
    <dgm:cxn modelId="{3D3F613A-D2A0-4FD2-A425-6240F888BB1E}" type="presParOf" srcId="{F6DEF96A-E4C3-49F5-8341-E2C0CF33DEE4}" destId="{956D22D2-FAB2-4C2F-8089-B2D0F192990F}" srcOrd="2" destOrd="0" presId="urn:microsoft.com/office/officeart/2018/5/layout/IconLeafLabelList"/>
    <dgm:cxn modelId="{7FAC6B54-7062-46EF-8D04-D0F15F0B0CD5}" type="presParOf" srcId="{F6DEF96A-E4C3-49F5-8341-E2C0CF33DEE4}" destId="{5FC10F33-2B89-4B15-B84E-45B4F4539CEF}" srcOrd="3" destOrd="0" presId="urn:microsoft.com/office/officeart/2018/5/layout/IconLeafLabelList"/>
    <dgm:cxn modelId="{EB924CE4-DA94-4C82-9288-F36DF0149F31}" type="presParOf" srcId="{A496AA00-0D80-4355-94E7-AC59E3FF75B7}" destId="{B8030607-413B-4D21-ABAA-C83B9BD07618}" srcOrd="5" destOrd="0" presId="urn:microsoft.com/office/officeart/2018/5/layout/IconLeafLabelList"/>
    <dgm:cxn modelId="{BF728336-1694-4E7E-B23B-8F0326D12642}" type="presParOf" srcId="{A496AA00-0D80-4355-94E7-AC59E3FF75B7}" destId="{16D5623C-71A1-40F6-AC1E-EBD24DBAF948}" srcOrd="6" destOrd="0" presId="urn:microsoft.com/office/officeart/2018/5/layout/IconLeafLabelList"/>
    <dgm:cxn modelId="{8254561E-C015-4037-AB81-B2089624B327}" type="presParOf" srcId="{16D5623C-71A1-40F6-AC1E-EBD24DBAF948}" destId="{AF96405B-5B09-4326-AF4E-DD686719D933}" srcOrd="0" destOrd="0" presId="urn:microsoft.com/office/officeart/2018/5/layout/IconLeafLabelList"/>
    <dgm:cxn modelId="{0AA11C76-DDD5-4897-8464-03B33E252C62}" type="presParOf" srcId="{16D5623C-71A1-40F6-AC1E-EBD24DBAF948}" destId="{EA591429-A38B-425A-A9F0-9B2BA156A7E2}" srcOrd="1" destOrd="0" presId="urn:microsoft.com/office/officeart/2018/5/layout/IconLeafLabelList"/>
    <dgm:cxn modelId="{4B3F9944-3629-41C5-9C2E-4D350DD7177A}" type="presParOf" srcId="{16D5623C-71A1-40F6-AC1E-EBD24DBAF948}" destId="{E41E0B5C-FAE4-4093-B4ED-98F05A08CF3C}" srcOrd="2" destOrd="0" presId="urn:microsoft.com/office/officeart/2018/5/layout/IconLeafLabelList"/>
    <dgm:cxn modelId="{12FB4535-4B89-4317-9FCF-6DF80D380167}" type="presParOf" srcId="{16D5623C-71A1-40F6-AC1E-EBD24DBAF948}" destId="{EA048EBB-611B-463D-97EC-F87FB85EB789}" srcOrd="3" destOrd="0" presId="urn:microsoft.com/office/officeart/2018/5/layout/IconLeafLabelList"/>
    <dgm:cxn modelId="{A1ED3452-D499-40E2-9B2D-C08551A60A32}" type="presParOf" srcId="{A496AA00-0D80-4355-94E7-AC59E3FF75B7}" destId="{B066C9DB-FCE4-421D-A21C-0579E223FB8A}" srcOrd="7" destOrd="0" presId="urn:microsoft.com/office/officeart/2018/5/layout/IconLeafLabelList"/>
    <dgm:cxn modelId="{E55D3768-6457-4478-91AA-043E86EB4062}" type="presParOf" srcId="{A496AA00-0D80-4355-94E7-AC59E3FF75B7}" destId="{C1E25AC8-0642-425F-B9CC-69AD79F6DF76}" srcOrd="8" destOrd="0" presId="urn:microsoft.com/office/officeart/2018/5/layout/IconLeafLabelList"/>
    <dgm:cxn modelId="{794E99C9-3D2E-4D51-A158-50314F1B03AA}" type="presParOf" srcId="{C1E25AC8-0642-425F-B9CC-69AD79F6DF76}" destId="{00BB5095-ABFE-4FDD-A2B7-EC2E3274DA8B}" srcOrd="0" destOrd="0" presId="urn:microsoft.com/office/officeart/2018/5/layout/IconLeafLabelList"/>
    <dgm:cxn modelId="{19222FD4-2EF8-48D2-A619-679F7E777922}" type="presParOf" srcId="{C1E25AC8-0642-425F-B9CC-69AD79F6DF76}" destId="{22FEFC2E-20F3-4B2B-8189-31E563EEEE11}" srcOrd="1" destOrd="0" presId="urn:microsoft.com/office/officeart/2018/5/layout/IconLeafLabelList"/>
    <dgm:cxn modelId="{014CD7E6-37B1-4E4C-B985-9CE3660C8D14}" type="presParOf" srcId="{C1E25AC8-0642-425F-B9CC-69AD79F6DF76}" destId="{35592686-F41F-4D37-8517-6E8448916199}" srcOrd="2" destOrd="0" presId="urn:microsoft.com/office/officeart/2018/5/layout/IconLeafLabelList"/>
    <dgm:cxn modelId="{D3ED6689-8245-44FE-BC91-C1E21E676A14}" type="presParOf" srcId="{C1E25AC8-0642-425F-B9CC-69AD79F6DF76}" destId="{47CDD481-E419-43FF-BCCE-F2BD9EA2A30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08284B-AB5A-4EA6-B747-F05E0B926DC3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B2BC89-C715-481A-919D-AABA815E641D}">
      <dgm:prSet/>
      <dgm:spPr/>
      <dgm:t>
        <a:bodyPr/>
        <a:lstStyle/>
        <a:p>
          <a:r>
            <a:rPr lang="en-GB"/>
            <a:t>Reflect on relevant past experiences.</a:t>
          </a:r>
          <a:endParaRPr lang="en-US"/>
        </a:p>
      </dgm:t>
    </dgm:pt>
    <dgm:pt modelId="{2DEB06E3-B61E-4CD9-A020-B75115CEB1F6}" type="parTrans" cxnId="{0371707B-8DB4-42EB-98FA-64E7C2BE7D5D}">
      <dgm:prSet/>
      <dgm:spPr/>
      <dgm:t>
        <a:bodyPr/>
        <a:lstStyle/>
        <a:p>
          <a:endParaRPr lang="en-US"/>
        </a:p>
      </dgm:t>
    </dgm:pt>
    <dgm:pt modelId="{0B3080F6-FE34-4CCD-A03A-A7BCF54A60B7}" type="sibTrans" cxnId="{0371707B-8DB4-42EB-98FA-64E7C2BE7D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3C65952-A60D-4AD1-8F7A-02B01897CC30}">
      <dgm:prSet/>
      <dgm:spPr/>
      <dgm:t>
        <a:bodyPr/>
        <a:lstStyle/>
        <a:p>
          <a:r>
            <a:rPr lang="en-GB"/>
            <a:t>Showcase experiences in CV.</a:t>
          </a:r>
          <a:endParaRPr lang="en-US"/>
        </a:p>
      </dgm:t>
    </dgm:pt>
    <dgm:pt modelId="{02AF456F-856B-4865-926E-A2343E65D98D}" type="parTrans" cxnId="{A6E21E9B-E7B0-48E2-BC8E-F17F2155D328}">
      <dgm:prSet/>
      <dgm:spPr/>
      <dgm:t>
        <a:bodyPr/>
        <a:lstStyle/>
        <a:p>
          <a:endParaRPr lang="en-US"/>
        </a:p>
      </dgm:t>
    </dgm:pt>
    <dgm:pt modelId="{5E9C9E7A-5A73-4C4C-AD54-F02FDBAABB1A}" type="sibTrans" cxnId="{A6E21E9B-E7B0-48E2-BC8E-F17F2155D32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6526C5E-6F0C-45B6-9380-C8FF0FC0F144}">
      <dgm:prSet/>
      <dgm:spPr/>
      <dgm:t>
        <a:bodyPr/>
        <a:lstStyle/>
        <a:p>
          <a:r>
            <a:rPr lang="en-GB"/>
            <a:t>Highlight experience with blockchain projects or technologies.</a:t>
          </a:r>
          <a:endParaRPr lang="en-US"/>
        </a:p>
      </dgm:t>
    </dgm:pt>
    <dgm:pt modelId="{26A2F8C8-7495-411D-9D5F-925677494B7D}" type="parTrans" cxnId="{384AF083-A955-4BB7-BB4C-D37AA821EA8B}">
      <dgm:prSet/>
      <dgm:spPr/>
      <dgm:t>
        <a:bodyPr/>
        <a:lstStyle/>
        <a:p>
          <a:endParaRPr lang="en-US"/>
        </a:p>
      </dgm:t>
    </dgm:pt>
    <dgm:pt modelId="{4624053E-B81B-44C6-869C-D7328096F6F5}" type="sibTrans" cxnId="{384AF083-A955-4BB7-BB4C-D37AA821EA8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8C3F7F8-90BA-4DAC-996A-4154A6D184AB}">
      <dgm:prSet/>
      <dgm:spPr/>
      <dgm:t>
        <a:bodyPr/>
        <a:lstStyle/>
        <a:p>
          <a:r>
            <a:rPr lang="en-GB"/>
            <a:t>Demonstrate problem-solving abilities through past challenges.</a:t>
          </a:r>
          <a:endParaRPr lang="en-US"/>
        </a:p>
      </dgm:t>
    </dgm:pt>
    <dgm:pt modelId="{7A84A073-CCED-480E-844F-074C128A31E2}" type="parTrans" cxnId="{C6EE018B-91DE-45CF-A346-22F676F5D9CB}">
      <dgm:prSet/>
      <dgm:spPr/>
      <dgm:t>
        <a:bodyPr/>
        <a:lstStyle/>
        <a:p>
          <a:endParaRPr lang="en-US"/>
        </a:p>
      </dgm:t>
    </dgm:pt>
    <dgm:pt modelId="{E4620732-DD52-4F28-AF3E-0BEC7C094DDC}" type="sibTrans" cxnId="{C6EE018B-91DE-45CF-A346-22F676F5D9C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1A4CC8A-1626-4A40-966E-BEDBB7C17CC2}">
      <dgm:prSet/>
      <dgm:spPr/>
      <dgm:t>
        <a:bodyPr/>
        <a:lstStyle/>
        <a:p>
          <a:r>
            <a:rPr lang="en-GB"/>
            <a:t>Illustrate teamwork and collaboration skills in previous roles.</a:t>
          </a:r>
          <a:endParaRPr lang="en-US"/>
        </a:p>
      </dgm:t>
    </dgm:pt>
    <dgm:pt modelId="{733BA232-A0E3-40FE-B7AE-2A2D821D9FA4}" type="parTrans" cxnId="{6BEC54D8-C16C-47E6-B72C-0A48F5BB547C}">
      <dgm:prSet/>
      <dgm:spPr/>
      <dgm:t>
        <a:bodyPr/>
        <a:lstStyle/>
        <a:p>
          <a:endParaRPr lang="en-US"/>
        </a:p>
      </dgm:t>
    </dgm:pt>
    <dgm:pt modelId="{A7B26105-A006-4B3B-B04F-0770BFEE822C}" type="sibTrans" cxnId="{6BEC54D8-C16C-47E6-B72C-0A48F5BB547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F9F8E08-94BF-4ABF-87D2-A33D1841E897}" type="pres">
      <dgm:prSet presAssocID="{9608284B-AB5A-4EA6-B747-F05E0B926DC3}" presName="linearFlow" presStyleCnt="0">
        <dgm:presLayoutVars>
          <dgm:dir/>
          <dgm:animLvl val="lvl"/>
          <dgm:resizeHandles val="exact"/>
        </dgm:presLayoutVars>
      </dgm:prSet>
      <dgm:spPr/>
    </dgm:pt>
    <dgm:pt modelId="{F83D094C-27C3-4245-8601-2B84560DE00A}" type="pres">
      <dgm:prSet presAssocID="{98B2BC89-C715-481A-919D-AABA815E641D}" presName="compositeNode" presStyleCnt="0"/>
      <dgm:spPr/>
    </dgm:pt>
    <dgm:pt modelId="{E6ECC30B-7344-4D6E-9F54-E0956F7001DD}" type="pres">
      <dgm:prSet presAssocID="{98B2BC89-C715-481A-919D-AABA815E641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A8062C7-331D-4BC9-BF0A-829F6D20D90C}" type="pres">
      <dgm:prSet presAssocID="{98B2BC89-C715-481A-919D-AABA815E641D}" presName="parSh" presStyleCnt="0"/>
      <dgm:spPr/>
    </dgm:pt>
    <dgm:pt modelId="{047B711F-2691-4935-9005-3E53853DC3F4}" type="pres">
      <dgm:prSet presAssocID="{98B2BC89-C715-481A-919D-AABA815E641D}" presName="lineNode" presStyleLbl="alignAccFollowNode1" presStyleIdx="0" presStyleCnt="15"/>
      <dgm:spPr/>
    </dgm:pt>
    <dgm:pt modelId="{FA988376-C329-4511-BAC8-A862DB03AC0D}" type="pres">
      <dgm:prSet presAssocID="{98B2BC89-C715-481A-919D-AABA815E641D}" presName="lineArrowNode" presStyleLbl="alignAccFollowNode1" presStyleIdx="1" presStyleCnt="15"/>
      <dgm:spPr/>
    </dgm:pt>
    <dgm:pt modelId="{EB437A25-51FB-47D6-A360-7041573523D4}" type="pres">
      <dgm:prSet presAssocID="{0B3080F6-FE34-4CCD-A03A-A7BCF54A60B7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354B0F4E-2B75-4E8C-ADA2-CCDD9A68A9B1}" type="pres">
      <dgm:prSet presAssocID="{0B3080F6-FE34-4CCD-A03A-A7BCF54A60B7}" presName="spacerBetweenCircleAndCallout" presStyleCnt="0">
        <dgm:presLayoutVars/>
      </dgm:prSet>
      <dgm:spPr/>
    </dgm:pt>
    <dgm:pt modelId="{4BBEE091-A3EF-4852-8D57-D8A091267ADB}" type="pres">
      <dgm:prSet presAssocID="{98B2BC89-C715-481A-919D-AABA815E641D}" presName="nodeText" presStyleLbl="alignAccFollowNode1" presStyleIdx="2" presStyleCnt="15">
        <dgm:presLayoutVars>
          <dgm:bulletEnabled val="1"/>
        </dgm:presLayoutVars>
      </dgm:prSet>
      <dgm:spPr/>
    </dgm:pt>
    <dgm:pt modelId="{989FFCE4-D0D8-474E-A89A-FB1FFDDE67C5}" type="pres">
      <dgm:prSet presAssocID="{0B3080F6-FE34-4CCD-A03A-A7BCF54A60B7}" presName="sibTransComposite" presStyleCnt="0"/>
      <dgm:spPr/>
    </dgm:pt>
    <dgm:pt modelId="{0C1D9D0D-4C31-4236-B9B0-81C6860BD119}" type="pres">
      <dgm:prSet presAssocID="{A3C65952-A60D-4AD1-8F7A-02B01897CC30}" presName="compositeNode" presStyleCnt="0"/>
      <dgm:spPr/>
    </dgm:pt>
    <dgm:pt modelId="{877811BD-1003-40B5-9655-2094453B8261}" type="pres">
      <dgm:prSet presAssocID="{A3C65952-A60D-4AD1-8F7A-02B01897CC3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30D203-95D2-4A6A-8E99-AF78D891D7B1}" type="pres">
      <dgm:prSet presAssocID="{A3C65952-A60D-4AD1-8F7A-02B01897CC30}" presName="parSh" presStyleCnt="0"/>
      <dgm:spPr/>
    </dgm:pt>
    <dgm:pt modelId="{D07E427C-F06E-4AFE-874B-7E6AA5058546}" type="pres">
      <dgm:prSet presAssocID="{A3C65952-A60D-4AD1-8F7A-02B01897CC30}" presName="lineNode" presStyleLbl="alignAccFollowNode1" presStyleIdx="3" presStyleCnt="15"/>
      <dgm:spPr/>
    </dgm:pt>
    <dgm:pt modelId="{2BDEC2F3-EF9A-4900-AD6B-F90DD6B3BBF8}" type="pres">
      <dgm:prSet presAssocID="{A3C65952-A60D-4AD1-8F7A-02B01897CC30}" presName="lineArrowNode" presStyleLbl="alignAccFollowNode1" presStyleIdx="4" presStyleCnt="15"/>
      <dgm:spPr/>
    </dgm:pt>
    <dgm:pt modelId="{A858EAA1-B4DD-462A-B209-BADFF65A0F1B}" type="pres">
      <dgm:prSet presAssocID="{5E9C9E7A-5A73-4C4C-AD54-F02FDBAABB1A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7D1743F2-332E-435C-9635-CD735F7DC012}" type="pres">
      <dgm:prSet presAssocID="{5E9C9E7A-5A73-4C4C-AD54-F02FDBAABB1A}" presName="spacerBetweenCircleAndCallout" presStyleCnt="0">
        <dgm:presLayoutVars/>
      </dgm:prSet>
      <dgm:spPr/>
    </dgm:pt>
    <dgm:pt modelId="{A756F101-D35D-48C8-AD5B-0DD8AAA9CBA7}" type="pres">
      <dgm:prSet presAssocID="{A3C65952-A60D-4AD1-8F7A-02B01897CC30}" presName="nodeText" presStyleLbl="alignAccFollowNode1" presStyleIdx="5" presStyleCnt="15">
        <dgm:presLayoutVars>
          <dgm:bulletEnabled val="1"/>
        </dgm:presLayoutVars>
      </dgm:prSet>
      <dgm:spPr/>
    </dgm:pt>
    <dgm:pt modelId="{FF12EC1C-D9C3-4BA2-900B-BBE52B5602D4}" type="pres">
      <dgm:prSet presAssocID="{5E9C9E7A-5A73-4C4C-AD54-F02FDBAABB1A}" presName="sibTransComposite" presStyleCnt="0"/>
      <dgm:spPr/>
    </dgm:pt>
    <dgm:pt modelId="{D284BCAF-D79F-4016-9BDD-4FF84B7A8614}" type="pres">
      <dgm:prSet presAssocID="{26526C5E-6F0C-45B6-9380-C8FF0FC0F144}" presName="compositeNode" presStyleCnt="0"/>
      <dgm:spPr/>
    </dgm:pt>
    <dgm:pt modelId="{CD9046F4-3253-46D0-A0CB-63BAAD710987}" type="pres">
      <dgm:prSet presAssocID="{26526C5E-6F0C-45B6-9380-C8FF0FC0F14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9558DC-C03E-4736-8FBD-C23ADADAA71C}" type="pres">
      <dgm:prSet presAssocID="{26526C5E-6F0C-45B6-9380-C8FF0FC0F144}" presName="parSh" presStyleCnt="0"/>
      <dgm:spPr/>
    </dgm:pt>
    <dgm:pt modelId="{79AD2CBF-6CD4-40F8-ACAB-27A4E55957CF}" type="pres">
      <dgm:prSet presAssocID="{26526C5E-6F0C-45B6-9380-C8FF0FC0F144}" presName="lineNode" presStyleLbl="alignAccFollowNode1" presStyleIdx="6" presStyleCnt="15"/>
      <dgm:spPr/>
    </dgm:pt>
    <dgm:pt modelId="{345CBDA8-7D1E-4776-B403-4110A43FC573}" type="pres">
      <dgm:prSet presAssocID="{26526C5E-6F0C-45B6-9380-C8FF0FC0F144}" presName="lineArrowNode" presStyleLbl="alignAccFollowNode1" presStyleIdx="7" presStyleCnt="15"/>
      <dgm:spPr/>
    </dgm:pt>
    <dgm:pt modelId="{E9411689-0FC9-4B7B-AB7A-E2CA175793FC}" type="pres">
      <dgm:prSet presAssocID="{4624053E-B81B-44C6-869C-D7328096F6F5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96E08EA8-B14F-479F-BA5F-D111981B4099}" type="pres">
      <dgm:prSet presAssocID="{4624053E-B81B-44C6-869C-D7328096F6F5}" presName="spacerBetweenCircleAndCallout" presStyleCnt="0">
        <dgm:presLayoutVars/>
      </dgm:prSet>
      <dgm:spPr/>
    </dgm:pt>
    <dgm:pt modelId="{E1CE93B8-F5CA-480B-8968-AACD41432E92}" type="pres">
      <dgm:prSet presAssocID="{26526C5E-6F0C-45B6-9380-C8FF0FC0F144}" presName="nodeText" presStyleLbl="alignAccFollowNode1" presStyleIdx="8" presStyleCnt="15">
        <dgm:presLayoutVars>
          <dgm:bulletEnabled val="1"/>
        </dgm:presLayoutVars>
      </dgm:prSet>
      <dgm:spPr/>
    </dgm:pt>
    <dgm:pt modelId="{4C9E0084-2531-46B4-B99D-B7469DD8AE24}" type="pres">
      <dgm:prSet presAssocID="{4624053E-B81B-44C6-869C-D7328096F6F5}" presName="sibTransComposite" presStyleCnt="0"/>
      <dgm:spPr/>
    </dgm:pt>
    <dgm:pt modelId="{7A9CAD28-16EA-463C-8C8E-8CE8CE14B711}" type="pres">
      <dgm:prSet presAssocID="{D8C3F7F8-90BA-4DAC-996A-4154A6D184AB}" presName="compositeNode" presStyleCnt="0"/>
      <dgm:spPr/>
    </dgm:pt>
    <dgm:pt modelId="{37D7C7E9-5AA4-4181-9786-843DEF7658C0}" type="pres">
      <dgm:prSet presAssocID="{D8C3F7F8-90BA-4DAC-996A-4154A6D184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D8FE30B-73F3-41E8-B8FA-3C3D31CE77EA}" type="pres">
      <dgm:prSet presAssocID="{D8C3F7F8-90BA-4DAC-996A-4154A6D184AB}" presName="parSh" presStyleCnt="0"/>
      <dgm:spPr/>
    </dgm:pt>
    <dgm:pt modelId="{A1F2A953-BBEF-4A21-94F9-8407B3FDDA91}" type="pres">
      <dgm:prSet presAssocID="{D8C3F7F8-90BA-4DAC-996A-4154A6D184AB}" presName="lineNode" presStyleLbl="alignAccFollowNode1" presStyleIdx="9" presStyleCnt="15"/>
      <dgm:spPr/>
    </dgm:pt>
    <dgm:pt modelId="{4DEFF659-C239-4C95-B82A-C30603F0127D}" type="pres">
      <dgm:prSet presAssocID="{D8C3F7F8-90BA-4DAC-996A-4154A6D184AB}" presName="lineArrowNode" presStyleLbl="alignAccFollowNode1" presStyleIdx="10" presStyleCnt="15"/>
      <dgm:spPr/>
    </dgm:pt>
    <dgm:pt modelId="{BE695CCF-D774-4B66-921D-7A054FBD4984}" type="pres">
      <dgm:prSet presAssocID="{E4620732-DD52-4F28-AF3E-0BEC7C094DDC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47D474E1-BA00-4515-9C83-091862723E6E}" type="pres">
      <dgm:prSet presAssocID="{E4620732-DD52-4F28-AF3E-0BEC7C094DDC}" presName="spacerBetweenCircleAndCallout" presStyleCnt="0">
        <dgm:presLayoutVars/>
      </dgm:prSet>
      <dgm:spPr/>
    </dgm:pt>
    <dgm:pt modelId="{6D7D16FB-A3E6-4FE3-8CB0-AEA817122FED}" type="pres">
      <dgm:prSet presAssocID="{D8C3F7F8-90BA-4DAC-996A-4154A6D184AB}" presName="nodeText" presStyleLbl="alignAccFollowNode1" presStyleIdx="11" presStyleCnt="15">
        <dgm:presLayoutVars>
          <dgm:bulletEnabled val="1"/>
        </dgm:presLayoutVars>
      </dgm:prSet>
      <dgm:spPr/>
    </dgm:pt>
    <dgm:pt modelId="{5CDB4522-9447-4D5F-9615-EEFA1963CDD9}" type="pres">
      <dgm:prSet presAssocID="{E4620732-DD52-4F28-AF3E-0BEC7C094DDC}" presName="sibTransComposite" presStyleCnt="0"/>
      <dgm:spPr/>
    </dgm:pt>
    <dgm:pt modelId="{71417BAA-062A-4C95-9A71-755E111D5384}" type="pres">
      <dgm:prSet presAssocID="{21A4CC8A-1626-4A40-966E-BEDBB7C17CC2}" presName="compositeNode" presStyleCnt="0"/>
      <dgm:spPr/>
    </dgm:pt>
    <dgm:pt modelId="{210662F3-66E9-42D1-96F7-653BABBCE76E}" type="pres">
      <dgm:prSet presAssocID="{21A4CC8A-1626-4A40-966E-BEDBB7C17C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C5A36D8-ECCC-4FFB-803D-C38B9080309E}" type="pres">
      <dgm:prSet presAssocID="{21A4CC8A-1626-4A40-966E-BEDBB7C17CC2}" presName="parSh" presStyleCnt="0"/>
      <dgm:spPr/>
    </dgm:pt>
    <dgm:pt modelId="{9B7DB4B3-BA9C-42ED-9E73-FE225F784B51}" type="pres">
      <dgm:prSet presAssocID="{21A4CC8A-1626-4A40-966E-BEDBB7C17CC2}" presName="lineNode" presStyleLbl="alignAccFollowNode1" presStyleIdx="12" presStyleCnt="15"/>
      <dgm:spPr/>
    </dgm:pt>
    <dgm:pt modelId="{8768055C-123E-4471-9FA9-C2999A07B258}" type="pres">
      <dgm:prSet presAssocID="{21A4CC8A-1626-4A40-966E-BEDBB7C17CC2}" presName="lineArrowNode" presStyleLbl="alignAccFollowNode1" presStyleIdx="13" presStyleCnt="15"/>
      <dgm:spPr/>
    </dgm:pt>
    <dgm:pt modelId="{7DF387EE-CD8A-4D9C-91F0-84A46309C66D}" type="pres">
      <dgm:prSet presAssocID="{A7B26105-A006-4B3B-B04F-0770BFEE822C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F1768A26-A209-40D7-88EE-5DD977E3646B}" type="pres">
      <dgm:prSet presAssocID="{A7B26105-A006-4B3B-B04F-0770BFEE822C}" presName="spacerBetweenCircleAndCallout" presStyleCnt="0">
        <dgm:presLayoutVars/>
      </dgm:prSet>
      <dgm:spPr/>
    </dgm:pt>
    <dgm:pt modelId="{FF3FA6D7-8612-481C-9DFA-28603690321A}" type="pres">
      <dgm:prSet presAssocID="{21A4CC8A-1626-4A40-966E-BEDBB7C17CC2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701D8C10-A7DB-4176-BD14-430F4CCCEADD}" type="presOf" srcId="{98B2BC89-C715-481A-919D-AABA815E641D}" destId="{4BBEE091-A3EF-4852-8D57-D8A091267ADB}" srcOrd="0" destOrd="0" presId="urn:microsoft.com/office/officeart/2016/7/layout/LinearArrowProcessNumbered"/>
    <dgm:cxn modelId="{6B008216-BA4F-4B83-9E8D-74BE15B45901}" type="presOf" srcId="{9608284B-AB5A-4EA6-B747-F05E0B926DC3}" destId="{AF9F8E08-94BF-4ABF-87D2-A33D1841E897}" srcOrd="0" destOrd="0" presId="urn:microsoft.com/office/officeart/2016/7/layout/LinearArrowProcessNumbered"/>
    <dgm:cxn modelId="{47B7CA2D-2FB4-416B-A5F7-3F882ED4D2AB}" type="presOf" srcId="{A3C65952-A60D-4AD1-8F7A-02B01897CC30}" destId="{A756F101-D35D-48C8-AD5B-0DD8AAA9CBA7}" srcOrd="0" destOrd="0" presId="urn:microsoft.com/office/officeart/2016/7/layout/LinearArrowProcessNumbered"/>
    <dgm:cxn modelId="{C4FB383E-634D-4B44-B272-326882A98B64}" type="presOf" srcId="{21A4CC8A-1626-4A40-966E-BEDBB7C17CC2}" destId="{FF3FA6D7-8612-481C-9DFA-28603690321A}" srcOrd="0" destOrd="0" presId="urn:microsoft.com/office/officeart/2016/7/layout/LinearArrowProcessNumbered"/>
    <dgm:cxn modelId="{BB29E040-D1A5-4F68-80AC-86DFC7A3FF54}" type="presOf" srcId="{4624053E-B81B-44C6-869C-D7328096F6F5}" destId="{E9411689-0FC9-4B7B-AB7A-E2CA175793FC}" srcOrd="0" destOrd="0" presId="urn:microsoft.com/office/officeart/2016/7/layout/LinearArrowProcessNumbered"/>
    <dgm:cxn modelId="{655E3663-D653-4008-A2FD-EDD50769AA61}" type="presOf" srcId="{D8C3F7F8-90BA-4DAC-996A-4154A6D184AB}" destId="{6D7D16FB-A3E6-4FE3-8CB0-AEA817122FED}" srcOrd="0" destOrd="0" presId="urn:microsoft.com/office/officeart/2016/7/layout/LinearArrowProcessNumbered"/>
    <dgm:cxn modelId="{0371707B-8DB4-42EB-98FA-64E7C2BE7D5D}" srcId="{9608284B-AB5A-4EA6-B747-F05E0B926DC3}" destId="{98B2BC89-C715-481A-919D-AABA815E641D}" srcOrd="0" destOrd="0" parTransId="{2DEB06E3-B61E-4CD9-A020-B75115CEB1F6}" sibTransId="{0B3080F6-FE34-4CCD-A03A-A7BCF54A60B7}"/>
    <dgm:cxn modelId="{384AF083-A955-4BB7-BB4C-D37AA821EA8B}" srcId="{9608284B-AB5A-4EA6-B747-F05E0B926DC3}" destId="{26526C5E-6F0C-45B6-9380-C8FF0FC0F144}" srcOrd="2" destOrd="0" parTransId="{26A2F8C8-7495-411D-9D5F-925677494B7D}" sibTransId="{4624053E-B81B-44C6-869C-D7328096F6F5}"/>
    <dgm:cxn modelId="{C6EE018B-91DE-45CF-A346-22F676F5D9CB}" srcId="{9608284B-AB5A-4EA6-B747-F05E0B926DC3}" destId="{D8C3F7F8-90BA-4DAC-996A-4154A6D184AB}" srcOrd="3" destOrd="0" parTransId="{7A84A073-CCED-480E-844F-074C128A31E2}" sibTransId="{E4620732-DD52-4F28-AF3E-0BEC7C094DDC}"/>
    <dgm:cxn modelId="{C4E23F8B-6097-4D08-8889-F90F874CEC24}" type="presOf" srcId="{5E9C9E7A-5A73-4C4C-AD54-F02FDBAABB1A}" destId="{A858EAA1-B4DD-462A-B209-BADFF65A0F1B}" srcOrd="0" destOrd="0" presId="urn:microsoft.com/office/officeart/2016/7/layout/LinearArrowProcessNumbered"/>
    <dgm:cxn modelId="{D1FE508D-59EF-4AFC-9F93-AEB01EE0AFAE}" type="presOf" srcId="{A7B26105-A006-4B3B-B04F-0770BFEE822C}" destId="{7DF387EE-CD8A-4D9C-91F0-84A46309C66D}" srcOrd="0" destOrd="0" presId="urn:microsoft.com/office/officeart/2016/7/layout/LinearArrowProcessNumbered"/>
    <dgm:cxn modelId="{A6E21E9B-E7B0-48E2-BC8E-F17F2155D328}" srcId="{9608284B-AB5A-4EA6-B747-F05E0B926DC3}" destId="{A3C65952-A60D-4AD1-8F7A-02B01897CC30}" srcOrd="1" destOrd="0" parTransId="{02AF456F-856B-4865-926E-A2343E65D98D}" sibTransId="{5E9C9E7A-5A73-4C4C-AD54-F02FDBAABB1A}"/>
    <dgm:cxn modelId="{6BEC54D8-C16C-47E6-B72C-0A48F5BB547C}" srcId="{9608284B-AB5A-4EA6-B747-F05E0B926DC3}" destId="{21A4CC8A-1626-4A40-966E-BEDBB7C17CC2}" srcOrd="4" destOrd="0" parTransId="{733BA232-A0E3-40FE-B7AE-2A2D821D9FA4}" sibTransId="{A7B26105-A006-4B3B-B04F-0770BFEE822C}"/>
    <dgm:cxn modelId="{2C144CDE-6741-4B96-8BC3-F1BDAB5F8798}" type="presOf" srcId="{0B3080F6-FE34-4CCD-A03A-A7BCF54A60B7}" destId="{EB437A25-51FB-47D6-A360-7041573523D4}" srcOrd="0" destOrd="0" presId="urn:microsoft.com/office/officeart/2016/7/layout/LinearArrowProcessNumbered"/>
    <dgm:cxn modelId="{70C41FDF-309D-491B-85C0-5EFCA192C7E5}" type="presOf" srcId="{26526C5E-6F0C-45B6-9380-C8FF0FC0F144}" destId="{E1CE93B8-F5CA-480B-8968-AACD41432E92}" srcOrd="0" destOrd="0" presId="urn:microsoft.com/office/officeart/2016/7/layout/LinearArrowProcessNumbered"/>
    <dgm:cxn modelId="{04B568EB-9AAF-40A8-8F23-A8A096FFAB49}" type="presOf" srcId="{E4620732-DD52-4F28-AF3E-0BEC7C094DDC}" destId="{BE695CCF-D774-4B66-921D-7A054FBD4984}" srcOrd="0" destOrd="0" presId="urn:microsoft.com/office/officeart/2016/7/layout/LinearArrowProcessNumbered"/>
    <dgm:cxn modelId="{64C2E08D-8A97-4A32-A77F-E2A92F107EDD}" type="presParOf" srcId="{AF9F8E08-94BF-4ABF-87D2-A33D1841E897}" destId="{F83D094C-27C3-4245-8601-2B84560DE00A}" srcOrd="0" destOrd="0" presId="urn:microsoft.com/office/officeart/2016/7/layout/LinearArrowProcessNumbered"/>
    <dgm:cxn modelId="{8F5177C7-DE96-4AC8-8F23-F475215578EF}" type="presParOf" srcId="{F83D094C-27C3-4245-8601-2B84560DE00A}" destId="{E6ECC30B-7344-4D6E-9F54-E0956F7001DD}" srcOrd="0" destOrd="0" presId="urn:microsoft.com/office/officeart/2016/7/layout/LinearArrowProcessNumbered"/>
    <dgm:cxn modelId="{2D4C5637-777F-49E9-A412-34DA0251DBB4}" type="presParOf" srcId="{F83D094C-27C3-4245-8601-2B84560DE00A}" destId="{DA8062C7-331D-4BC9-BF0A-829F6D20D90C}" srcOrd="1" destOrd="0" presId="urn:microsoft.com/office/officeart/2016/7/layout/LinearArrowProcessNumbered"/>
    <dgm:cxn modelId="{84B0246C-380A-4C26-866E-422CCBDAC18E}" type="presParOf" srcId="{DA8062C7-331D-4BC9-BF0A-829F6D20D90C}" destId="{047B711F-2691-4935-9005-3E53853DC3F4}" srcOrd="0" destOrd="0" presId="urn:microsoft.com/office/officeart/2016/7/layout/LinearArrowProcessNumbered"/>
    <dgm:cxn modelId="{1FC3A782-A9BF-4531-902C-CA4E06A3E9C8}" type="presParOf" srcId="{DA8062C7-331D-4BC9-BF0A-829F6D20D90C}" destId="{FA988376-C329-4511-BAC8-A862DB03AC0D}" srcOrd="1" destOrd="0" presId="urn:microsoft.com/office/officeart/2016/7/layout/LinearArrowProcessNumbered"/>
    <dgm:cxn modelId="{49BDFE77-FB82-444D-8694-D70560ABB746}" type="presParOf" srcId="{DA8062C7-331D-4BC9-BF0A-829F6D20D90C}" destId="{EB437A25-51FB-47D6-A360-7041573523D4}" srcOrd="2" destOrd="0" presId="urn:microsoft.com/office/officeart/2016/7/layout/LinearArrowProcessNumbered"/>
    <dgm:cxn modelId="{FDE1A8BF-9C86-4C77-A462-9D10E1F9893F}" type="presParOf" srcId="{DA8062C7-331D-4BC9-BF0A-829F6D20D90C}" destId="{354B0F4E-2B75-4E8C-ADA2-CCDD9A68A9B1}" srcOrd="3" destOrd="0" presId="urn:microsoft.com/office/officeart/2016/7/layout/LinearArrowProcessNumbered"/>
    <dgm:cxn modelId="{2EE05BD7-E91B-4869-A995-71C476585144}" type="presParOf" srcId="{F83D094C-27C3-4245-8601-2B84560DE00A}" destId="{4BBEE091-A3EF-4852-8D57-D8A091267ADB}" srcOrd="2" destOrd="0" presId="urn:microsoft.com/office/officeart/2016/7/layout/LinearArrowProcessNumbered"/>
    <dgm:cxn modelId="{0C3B490B-F537-4B8A-A9C3-F5066DF90633}" type="presParOf" srcId="{AF9F8E08-94BF-4ABF-87D2-A33D1841E897}" destId="{989FFCE4-D0D8-474E-A89A-FB1FFDDE67C5}" srcOrd="1" destOrd="0" presId="urn:microsoft.com/office/officeart/2016/7/layout/LinearArrowProcessNumbered"/>
    <dgm:cxn modelId="{7CD3136B-49A0-499C-B596-8C94F9016933}" type="presParOf" srcId="{AF9F8E08-94BF-4ABF-87D2-A33D1841E897}" destId="{0C1D9D0D-4C31-4236-B9B0-81C6860BD119}" srcOrd="2" destOrd="0" presId="urn:microsoft.com/office/officeart/2016/7/layout/LinearArrowProcessNumbered"/>
    <dgm:cxn modelId="{B49690A3-E949-4AAA-8497-2C0AEC3A9385}" type="presParOf" srcId="{0C1D9D0D-4C31-4236-B9B0-81C6860BD119}" destId="{877811BD-1003-40B5-9655-2094453B8261}" srcOrd="0" destOrd="0" presId="urn:microsoft.com/office/officeart/2016/7/layout/LinearArrowProcessNumbered"/>
    <dgm:cxn modelId="{20031D93-7C40-4084-B3CD-D99571E64186}" type="presParOf" srcId="{0C1D9D0D-4C31-4236-B9B0-81C6860BD119}" destId="{0730D203-95D2-4A6A-8E99-AF78D891D7B1}" srcOrd="1" destOrd="0" presId="urn:microsoft.com/office/officeart/2016/7/layout/LinearArrowProcessNumbered"/>
    <dgm:cxn modelId="{2CE97D01-17EA-4681-A86C-538C5D75A1F1}" type="presParOf" srcId="{0730D203-95D2-4A6A-8E99-AF78D891D7B1}" destId="{D07E427C-F06E-4AFE-874B-7E6AA5058546}" srcOrd="0" destOrd="0" presId="urn:microsoft.com/office/officeart/2016/7/layout/LinearArrowProcessNumbered"/>
    <dgm:cxn modelId="{9B489DA5-463E-4625-821B-3861CD3390F6}" type="presParOf" srcId="{0730D203-95D2-4A6A-8E99-AF78D891D7B1}" destId="{2BDEC2F3-EF9A-4900-AD6B-F90DD6B3BBF8}" srcOrd="1" destOrd="0" presId="urn:microsoft.com/office/officeart/2016/7/layout/LinearArrowProcessNumbered"/>
    <dgm:cxn modelId="{6A23269E-5776-4802-B033-26467D052CE6}" type="presParOf" srcId="{0730D203-95D2-4A6A-8E99-AF78D891D7B1}" destId="{A858EAA1-B4DD-462A-B209-BADFF65A0F1B}" srcOrd="2" destOrd="0" presId="urn:microsoft.com/office/officeart/2016/7/layout/LinearArrowProcessNumbered"/>
    <dgm:cxn modelId="{851C3F6B-A511-40FA-A833-C9B4F3829123}" type="presParOf" srcId="{0730D203-95D2-4A6A-8E99-AF78D891D7B1}" destId="{7D1743F2-332E-435C-9635-CD735F7DC012}" srcOrd="3" destOrd="0" presId="urn:microsoft.com/office/officeart/2016/7/layout/LinearArrowProcessNumbered"/>
    <dgm:cxn modelId="{91E1622A-AAE4-4B8C-A5DF-601B498A89FF}" type="presParOf" srcId="{0C1D9D0D-4C31-4236-B9B0-81C6860BD119}" destId="{A756F101-D35D-48C8-AD5B-0DD8AAA9CBA7}" srcOrd="2" destOrd="0" presId="urn:microsoft.com/office/officeart/2016/7/layout/LinearArrowProcessNumbered"/>
    <dgm:cxn modelId="{35A99D0F-3033-4657-8DB6-A760FF353354}" type="presParOf" srcId="{AF9F8E08-94BF-4ABF-87D2-A33D1841E897}" destId="{FF12EC1C-D9C3-4BA2-900B-BBE52B5602D4}" srcOrd="3" destOrd="0" presId="urn:microsoft.com/office/officeart/2016/7/layout/LinearArrowProcessNumbered"/>
    <dgm:cxn modelId="{8DAAC680-890A-49F0-B19E-418536E49CEA}" type="presParOf" srcId="{AF9F8E08-94BF-4ABF-87D2-A33D1841E897}" destId="{D284BCAF-D79F-4016-9BDD-4FF84B7A8614}" srcOrd="4" destOrd="0" presId="urn:microsoft.com/office/officeart/2016/7/layout/LinearArrowProcessNumbered"/>
    <dgm:cxn modelId="{2792D73F-0970-413D-A238-BE6DD27DA55A}" type="presParOf" srcId="{D284BCAF-D79F-4016-9BDD-4FF84B7A8614}" destId="{CD9046F4-3253-46D0-A0CB-63BAAD710987}" srcOrd="0" destOrd="0" presId="urn:microsoft.com/office/officeart/2016/7/layout/LinearArrowProcessNumbered"/>
    <dgm:cxn modelId="{D832C1A5-EDC9-4AD0-8575-1C184E6C54EE}" type="presParOf" srcId="{D284BCAF-D79F-4016-9BDD-4FF84B7A8614}" destId="{F89558DC-C03E-4736-8FBD-C23ADADAA71C}" srcOrd="1" destOrd="0" presId="urn:microsoft.com/office/officeart/2016/7/layout/LinearArrowProcessNumbered"/>
    <dgm:cxn modelId="{FAA34173-3418-4E6A-9B4C-BD4F851CAA61}" type="presParOf" srcId="{F89558DC-C03E-4736-8FBD-C23ADADAA71C}" destId="{79AD2CBF-6CD4-40F8-ACAB-27A4E55957CF}" srcOrd="0" destOrd="0" presId="urn:microsoft.com/office/officeart/2016/7/layout/LinearArrowProcessNumbered"/>
    <dgm:cxn modelId="{BCB02892-2AB1-437F-AB04-CFF871A259AD}" type="presParOf" srcId="{F89558DC-C03E-4736-8FBD-C23ADADAA71C}" destId="{345CBDA8-7D1E-4776-B403-4110A43FC573}" srcOrd="1" destOrd="0" presId="urn:microsoft.com/office/officeart/2016/7/layout/LinearArrowProcessNumbered"/>
    <dgm:cxn modelId="{7155DBB4-68D3-4D31-826F-BDAC950260F8}" type="presParOf" srcId="{F89558DC-C03E-4736-8FBD-C23ADADAA71C}" destId="{E9411689-0FC9-4B7B-AB7A-E2CA175793FC}" srcOrd="2" destOrd="0" presId="urn:microsoft.com/office/officeart/2016/7/layout/LinearArrowProcessNumbered"/>
    <dgm:cxn modelId="{C37138D3-1266-4164-AF15-87BEDD91470C}" type="presParOf" srcId="{F89558DC-C03E-4736-8FBD-C23ADADAA71C}" destId="{96E08EA8-B14F-479F-BA5F-D111981B4099}" srcOrd="3" destOrd="0" presId="urn:microsoft.com/office/officeart/2016/7/layout/LinearArrowProcessNumbered"/>
    <dgm:cxn modelId="{60C26CF9-3F72-416F-973A-94FF09175ADC}" type="presParOf" srcId="{D284BCAF-D79F-4016-9BDD-4FF84B7A8614}" destId="{E1CE93B8-F5CA-480B-8968-AACD41432E92}" srcOrd="2" destOrd="0" presId="urn:microsoft.com/office/officeart/2016/7/layout/LinearArrowProcessNumbered"/>
    <dgm:cxn modelId="{E86F08DC-08E3-4B73-AA8B-FF53F83B8AB7}" type="presParOf" srcId="{AF9F8E08-94BF-4ABF-87D2-A33D1841E897}" destId="{4C9E0084-2531-46B4-B99D-B7469DD8AE24}" srcOrd="5" destOrd="0" presId="urn:microsoft.com/office/officeart/2016/7/layout/LinearArrowProcessNumbered"/>
    <dgm:cxn modelId="{5AD1A5A4-E043-4D07-B651-45267281E78E}" type="presParOf" srcId="{AF9F8E08-94BF-4ABF-87D2-A33D1841E897}" destId="{7A9CAD28-16EA-463C-8C8E-8CE8CE14B711}" srcOrd="6" destOrd="0" presId="urn:microsoft.com/office/officeart/2016/7/layout/LinearArrowProcessNumbered"/>
    <dgm:cxn modelId="{D71703C6-FFA5-49C3-91BA-B9B5E155E637}" type="presParOf" srcId="{7A9CAD28-16EA-463C-8C8E-8CE8CE14B711}" destId="{37D7C7E9-5AA4-4181-9786-843DEF7658C0}" srcOrd="0" destOrd="0" presId="urn:microsoft.com/office/officeart/2016/7/layout/LinearArrowProcessNumbered"/>
    <dgm:cxn modelId="{0A3751C7-B9F6-43FE-9192-F6EE0D553390}" type="presParOf" srcId="{7A9CAD28-16EA-463C-8C8E-8CE8CE14B711}" destId="{BD8FE30B-73F3-41E8-B8FA-3C3D31CE77EA}" srcOrd="1" destOrd="0" presId="urn:microsoft.com/office/officeart/2016/7/layout/LinearArrowProcessNumbered"/>
    <dgm:cxn modelId="{4B414F1B-B85A-461A-A78C-6511BBF7FF60}" type="presParOf" srcId="{BD8FE30B-73F3-41E8-B8FA-3C3D31CE77EA}" destId="{A1F2A953-BBEF-4A21-94F9-8407B3FDDA91}" srcOrd="0" destOrd="0" presId="urn:microsoft.com/office/officeart/2016/7/layout/LinearArrowProcessNumbered"/>
    <dgm:cxn modelId="{35C80881-CEF2-424F-BB8F-98E92D0B07F4}" type="presParOf" srcId="{BD8FE30B-73F3-41E8-B8FA-3C3D31CE77EA}" destId="{4DEFF659-C239-4C95-B82A-C30603F0127D}" srcOrd="1" destOrd="0" presId="urn:microsoft.com/office/officeart/2016/7/layout/LinearArrowProcessNumbered"/>
    <dgm:cxn modelId="{077227C7-D918-4F15-A3FF-C375603A93D8}" type="presParOf" srcId="{BD8FE30B-73F3-41E8-B8FA-3C3D31CE77EA}" destId="{BE695CCF-D774-4B66-921D-7A054FBD4984}" srcOrd="2" destOrd="0" presId="urn:microsoft.com/office/officeart/2016/7/layout/LinearArrowProcessNumbered"/>
    <dgm:cxn modelId="{6BE004EF-F60E-42E1-B1F6-F42DAA0DB0C2}" type="presParOf" srcId="{BD8FE30B-73F3-41E8-B8FA-3C3D31CE77EA}" destId="{47D474E1-BA00-4515-9C83-091862723E6E}" srcOrd="3" destOrd="0" presId="urn:microsoft.com/office/officeart/2016/7/layout/LinearArrowProcessNumbered"/>
    <dgm:cxn modelId="{C3F52AC7-FA39-48E4-BB72-32E85B24361B}" type="presParOf" srcId="{7A9CAD28-16EA-463C-8C8E-8CE8CE14B711}" destId="{6D7D16FB-A3E6-4FE3-8CB0-AEA817122FED}" srcOrd="2" destOrd="0" presId="urn:microsoft.com/office/officeart/2016/7/layout/LinearArrowProcessNumbered"/>
    <dgm:cxn modelId="{3134F3F9-C6B7-4C7E-A709-9CFDDA22BDC7}" type="presParOf" srcId="{AF9F8E08-94BF-4ABF-87D2-A33D1841E897}" destId="{5CDB4522-9447-4D5F-9615-EEFA1963CDD9}" srcOrd="7" destOrd="0" presId="urn:microsoft.com/office/officeart/2016/7/layout/LinearArrowProcessNumbered"/>
    <dgm:cxn modelId="{90860367-55C5-4C8E-A78C-FBBD94BF76F2}" type="presParOf" srcId="{AF9F8E08-94BF-4ABF-87D2-A33D1841E897}" destId="{71417BAA-062A-4C95-9A71-755E111D5384}" srcOrd="8" destOrd="0" presId="urn:microsoft.com/office/officeart/2016/7/layout/LinearArrowProcessNumbered"/>
    <dgm:cxn modelId="{060E0CF0-2077-4F96-A201-8C4D03B92A4B}" type="presParOf" srcId="{71417BAA-062A-4C95-9A71-755E111D5384}" destId="{210662F3-66E9-42D1-96F7-653BABBCE76E}" srcOrd="0" destOrd="0" presId="urn:microsoft.com/office/officeart/2016/7/layout/LinearArrowProcessNumbered"/>
    <dgm:cxn modelId="{48D7D4FD-14C0-42C9-A0EC-234BEB85DCC0}" type="presParOf" srcId="{71417BAA-062A-4C95-9A71-755E111D5384}" destId="{5C5A36D8-ECCC-4FFB-803D-C38B9080309E}" srcOrd="1" destOrd="0" presId="urn:microsoft.com/office/officeart/2016/7/layout/LinearArrowProcessNumbered"/>
    <dgm:cxn modelId="{54BBF16E-C6D6-4A98-8400-78791FE1EF27}" type="presParOf" srcId="{5C5A36D8-ECCC-4FFB-803D-C38B9080309E}" destId="{9B7DB4B3-BA9C-42ED-9E73-FE225F784B51}" srcOrd="0" destOrd="0" presId="urn:microsoft.com/office/officeart/2016/7/layout/LinearArrowProcessNumbered"/>
    <dgm:cxn modelId="{CCD4007F-55B6-48AB-A394-32D80A813D08}" type="presParOf" srcId="{5C5A36D8-ECCC-4FFB-803D-C38B9080309E}" destId="{8768055C-123E-4471-9FA9-C2999A07B258}" srcOrd="1" destOrd="0" presId="urn:microsoft.com/office/officeart/2016/7/layout/LinearArrowProcessNumbered"/>
    <dgm:cxn modelId="{F3F9630D-CDB0-4102-89AC-2D94A2E79A22}" type="presParOf" srcId="{5C5A36D8-ECCC-4FFB-803D-C38B9080309E}" destId="{7DF387EE-CD8A-4D9C-91F0-84A46309C66D}" srcOrd="2" destOrd="0" presId="urn:microsoft.com/office/officeart/2016/7/layout/LinearArrowProcessNumbered"/>
    <dgm:cxn modelId="{AC1F189B-AC28-483D-885B-3BE6BA25DB5E}" type="presParOf" srcId="{5C5A36D8-ECCC-4FFB-803D-C38B9080309E}" destId="{F1768A26-A209-40D7-88EE-5DD977E3646B}" srcOrd="3" destOrd="0" presId="urn:microsoft.com/office/officeart/2016/7/layout/LinearArrowProcessNumbered"/>
    <dgm:cxn modelId="{B14990B8-735F-4E17-A6CF-B8E727B764D2}" type="presParOf" srcId="{71417BAA-062A-4C95-9A71-755E111D5384}" destId="{FF3FA6D7-8612-481C-9DFA-28603690321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90FCC-8A32-47A1-9880-89434F6B1706}">
      <dsp:nvSpPr>
        <dsp:cNvPr id="0" name=""/>
        <dsp:cNvSpPr/>
      </dsp:nvSpPr>
      <dsp:spPr>
        <a:xfrm>
          <a:off x="0" y="2447"/>
          <a:ext cx="4435078" cy="16731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Jerry Sample Job</a:t>
          </a:r>
          <a:endParaRPr lang="en-US" sz="4400" kern="1200"/>
        </a:p>
      </dsp:txBody>
      <dsp:txXfrm>
        <a:off x="81674" y="84121"/>
        <a:ext cx="4271730" cy="1509752"/>
      </dsp:txXfrm>
    </dsp:sp>
    <dsp:sp modelId="{253597F2-1950-41D5-9480-656F6515D4E0}">
      <dsp:nvSpPr>
        <dsp:cNvPr id="0" name=""/>
        <dsp:cNvSpPr/>
      </dsp:nvSpPr>
      <dsp:spPr>
        <a:xfrm>
          <a:off x="0" y="1802268"/>
          <a:ext cx="4435078" cy="16731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u="sng" kern="1200">
              <a:hlinkClick xmlns:r="http://schemas.openxmlformats.org/officeDocument/2006/relationships" r:id="rId1"/>
            </a:rPr>
            <a:t>Today's Sample Job</a:t>
          </a:r>
          <a:endParaRPr lang="en-US" sz="4400" kern="1200"/>
        </a:p>
      </dsp:txBody>
      <dsp:txXfrm>
        <a:off x="81674" y="1883942"/>
        <a:ext cx="4271730" cy="15097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7340-0235-443F-A81E-17138FDD9646}">
      <dsp:nvSpPr>
        <dsp:cNvPr id="0" name=""/>
        <dsp:cNvSpPr/>
      </dsp:nvSpPr>
      <dsp:spPr>
        <a:xfrm>
          <a:off x="250740" y="481531"/>
          <a:ext cx="769886" cy="7698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BDF1F-984F-42DA-8055-6EE5273C3EC1}">
      <dsp:nvSpPr>
        <dsp:cNvPr id="0" name=""/>
        <dsp:cNvSpPr/>
      </dsp:nvSpPr>
      <dsp:spPr>
        <a:xfrm>
          <a:off x="414814" y="645605"/>
          <a:ext cx="441738" cy="441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6A696-6D42-4C51-BB08-1B1E4C7F8EBF}">
      <dsp:nvSpPr>
        <dsp:cNvPr id="0" name=""/>
        <dsp:cNvSpPr/>
      </dsp:nvSpPr>
      <dsp:spPr>
        <a:xfrm>
          <a:off x="4628" y="1491218"/>
          <a:ext cx="1262109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Importance of thoughtful questions.</a:t>
          </a:r>
          <a:endParaRPr lang="en-US" sz="1100" kern="1200"/>
        </a:p>
      </dsp:txBody>
      <dsp:txXfrm>
        <a:off x="4628" y="1491218"/>
        <a:ext cx="1262109" cy="520620"/>
      </dsp:txXfrm>
    </dsp:sp>
    <dsp:sp modelId="{FDF5104E-98C9-415F-8AA1-1A77B9F4128E}">
      <dsp:nvSpPr>
        <dsp:cNvPr id="0" name=""/>
        <dsp:cNvSpPr/>
      </dsp:nvSpPr>
      <dsp:spPr>
        <a:xfrm>
          <a:off x="1733718" y="481531"/>
          <a:ext cx="769886" cy="7698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839F2-E798-4BB8-80BF-D95C4B005EEA}">
      <dsp:nvSpPr>
        <dsp:cNvPr id="0" name=""/>
        <dsp:cNvSpPr/>
      </dsp:nvSpPr>
      <dsp:spPr>
        <a:xfrm>
          <a:off x="1897792" y="645605"/>
          <a:ext cx="441738" cy="441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7CFBC-43F7-48D3-B129-793DC9634A93}">
      <dsp:nvSpPr>
        <dsp:cNvPr id="0" name=""/>
        <dsp:cNvSpPr/>
      </dsp:nvSpPr>
      <dsp:spPr>
        <a:xfrm>
          <a:off x="1487607" y="1491218"/>
          <a:ext cx="1262109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Leave positive impression on employers.</a:t>
          </a:r>
          <a:endParaRPr lang="en-US" sz="1100" kern="1200"/>
        </a:p>
      </dsp:txBody>
      <dsp:txXfrm>
        <a:off x="1487607" y="1491218"/>
        <a:ext cx="1262109" cy="520620"/>
      </dsp:txXfrm>
    </dsp:sp>
    <dsp:sp modelId="{B85BCFB5-C822-40B7-8DC7-0BD8ED77C1F0}">
      <dsp:nvSpPr>
        <dsp:cNvPr id="0" name=""/>
        <dsp:cNvSpPr/>
      </dsp:nvSpPr>
      <dsp:spPr>
        <a:xfrm>
          <a:off x="3216697" y="481531"/>
          <a:ext cx="769886" cy="7698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027C0-D206-4C41-9BA1-7D0446884765}">
      <dsp:nvSpPr>
        <dsp:cNvPr id="0" name=""/>
        <dsp:cNvSpPr/>
      </dsp:nvSpPr>
      <dsp:spPr>
        <a:xfrm>
          <a:off x="3380771" y="645605"/>
          <a:ext cx="441738" cy="441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46377-B995-4D39-80A2-686DC7586EED}">
      <dsp:nvSpPr>
        <dsp:cNvPr id="0" name=""/>
        <dsp:cNvSpPr/>
      </dsp:nvSpPr>
      <dsp:spPr>
        <a:xfrm>
          <a:off x="2970585" y="1491218"/>
          <a:ext cx="1262109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Inquire about company's approach to blockchain technology.</a:t>
          </a:r>
          <a:endParaRPr lang="en-US" sz="1100" kern="1200"/>
        </a:p>
      </dsp:txBody>
      <dsp:txXfrm>
        <a:off x="2970585" y="1491218"/>
        <a:ext cx="1262109" cy="520620"/>
      </dsp:txXfrm>
    </dsp:sp>
    <dsp:sp modelId="{6A9C475A-C895-45C3-A017-9924C6C0E87B}">
      <dsp:nvSpPr>
        <dsp:cNvPr id="0" name=""/>
        <dsp:cNvSpPr/>
      </dsp:nvSpPr>
      <dsp:spPr>
        <a:xfrm>
          <a:off x="4699675" y="481531"/>
          <a:ext cx="769886" cy="7698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3754-7C33-491A-A576-B5CCB99AF393}">
      <dsp:nvSpPr>
        <dsp:cNvPr id="0" name=""/>
        <dsp:cNvSpPr/>
      </dsp:nvSpPr>
      <dsp:spPr>
        <a:xfrm>
          <a:off x="4863749" y="645605"/>
          <a:ext cx="441738" cy="4417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C15AE-3787-4B27-90FA-DBA9840D4A7A}">
      <dsp:nvSpPr>
        <dsp:cNvPr id="0" name=""/>
        <dsp:cNvSpPr/>
      </dsp:nvSpPr>
      <dsp:spPr>
        <a:xfrm>
          <a:off x="4453564" y="1491218"/>
          <a:ext cx="1262109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Ask about opportunities for professional development within the organization.</a:t>
          </a:r>
          <a:endParaRPr lang="en-US" sz="1100" kern="1200"/>
        </a:p>
      </dsp:txBody>
      <dsp:txXfrm>
        <a:off x="4453564" y="1491218"/>
        <a:ext cx="1262109" cy="520620"/>
      </dsp:txXfrm>
    </dsp:sp>
    <dsp:sp modelId="{A1776B50-310D-47C7-A3B1-C0759155DE96}">
      <dsp:nvSpPr>
        <dsp:cNvPr id="0" name=""/>
        <dsp:cNvSpPr/>
      </dsp:nvSpPr>
      <dsp:spPr>
        <a:xfrm>
          <a:off x="6182654" y="481531"/>
          <a:ext cx="769886" cy="7698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BAAAB-9BB1-4EDA-AAE1-857ABD994E60}">
      <dsp:nvSpPr>
        <dsp:cNvPr id="0" name=""/>
        <dsp:cNvSpPr/>
      </dsp:nvSpPr>
      <dsp:spPr>
        <a:xfrm>
          <a:off x="6346728" y="645605"/>
          <a:ext cx="441738" cy="4417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40262-6209-4F70-AD21-A3BE1F71B54C}">
      <dsp:nvSpPr>
        <dsp:cNvPr id="0" name=""/>
        <dsp:cNvSpPr/>
      </dsp:nvSpPr>
      <dsp:spPr>
        <a:xfrm>
          <a:off x="5936542" y="1491218"/>
          <a:ext cx="1262109" cy="52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Seek clarification on company culture and team dynamics.</a:t>
          </a:r>
          <a:endParaRPr lang="en-US" sz="1100" kern="1200"/>
        </a:p>
      </dsp:txBody>
      <dsp:txXfrm>
        <a:off x="5936542" y="1491218"/>
        <a:ext cx="1262109" cy="5206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F79B0-4ADF-41A9-A220-CEF547C2BBFC}">
      <dsp:nvSpPr>
        <dsp:cNvPr id="0" name=""/>
        <dsp:cNvSpPr/>
      </dsp:nvSpPr>
      <dsp:spPr>
        <a:xfrm>
          <a:off x="250740" y="489419"/>
          <a:ext cx="769886" cy="7698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360B4-CFD7-446F-8154-9127B8856109}">
      <dsp:nvSpPr>
        <dsp:cNvPr id="0" name=""/>
        <dsp:cNvSpPr/>
      </dsp:nvSpPr>
      <dsp:spPr>
        <a:xfrm>
          <a:off x="414814" y="653493"/>
          <a:ext cx="441738" cy="441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86CFE-4D67-44AF-A5C0-CD0944ED33DC}">
      <dsp:nvSpPr>
        <dsp:cNvPr id="0" name=""/>
        <dsp:cNvSpPr/>
      </dsp:nvSpPr>
      <dsp:spPr>
        <a:xfrm>
          <a:off x="4628" y="1499106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GitHub as digital portfolio.</a:t>
          </a:r>
          <a:endParaRPr lang="en-US" sz="1100" kern="1200"/>
        </a:p>
      </dsp:txBody>
      <dsp:txXfrm>
        <a:off x="4628" y="1499106"/>
        <a:ext cx="1262109" cy="504843"/>
      </dsp:txXfrm>
    </dsp:sp>
    <dsp:sp modelId="{6091211E-78E2-448D-BD38-D85B5FA796C6}">
      <dsp:nvSpPr>
        <dsp:cNvPr id="0" name=""/>
        <dsp:cNvSpPr/>
      </dsp:nvSpPr>
      <dsp:spPr>
        <a:xfrm>
          <a:off x="1733718" y="489419"/>
          <a:ext cx="769886" cy="7698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BD81E-E8C8-46E3-8F28-C4125BD5CE84}">
      <dsp:nvSpPr>
        <dsp:cNvPr id="0" name=""/>
        <dsp:cNvSpPr/>
      </dsp:nvSpPr>
      <dsp:spPr>
        <a:xfrm>
          <a:off x="1897792" y="653493"/>
          <a:ext cx="441738" cy="441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6C295-3975-4F8C-A348-89A521DAEC1A}">
      <dsp:nvSpPr>
        <dsp:cNvPr id="0" name=""/>
        <dsp:cNvSpPr/>
      </dsp:nvSpPr>
      <dsp:spPr>
        <a:xfrm>
          <a:off x="1487607" y="1499106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Populate profile with best work.</a:t>
          </a:r>
          <a:endParaRPr lang="en-US" sz="1100" kern="1200"/>
        </a:p>
      </dsp:txBody>
      <dsp:txXfrm>
        <a:off x="1487607" y="1499106"/>
        <a:ext cx="1262109" cy="504843"/>
      </dsp:txXfrm>
    </dsp:sp>
    <dsp:sp modelId="{78A44896-4C51-404A-9817-C00E3E917A01}">
      <dsp:nvSpPr>
        <dsp:cNvPr id="0" name=""/>
        <dsp:cNvSpPr/>
      </dsp:nvSpPr>
      <dsp:spPr>
        <a:xfrm>
          <a:off x="3216697" y="489419"/>
          <a:ext cx="769886" cy="7698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AA6D3-B9E1-47D5-B7DC-3A9DD04CC053}">
      <dsp:nvSpPr>
        <dsp:cNvPr id="0" name=""/>
        <dsp:cNvSpPr/>
      </dsp:nvSpPr>
      <dsp:spPr>
        <a:xfrm>
          <a:off x="3380771" y="653493"/>
          <a:ext cx="441738" cy="441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5FA70-2040-4F56-83E7-91829D6BC3E8}">
      <dsp:nvSpPr>
        <dsp:cNvPr id="0" name=""/>
        <dsp:cNvSpPr/>
      </dsp:nvSpPr>
      <dsp:spPr>
        <a:xfrm>
          <a:off x="2970585" y="1499106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Showcase variety of blockchain-related projects.</a:t>
          </a:r>
          <a:endParaRPr lang="en-US" sz="1100" kern="1200"/>
        </a:p>
      </dsp:txBody>
      <dsp:txXfrm>
        <a:off x="2970585" y="1499106"/>
        <a:ext cx="1262109" cy="504843"/>
      </dsp:txXfrm>
    </dsp:sp>
    <dsp:sp modelId="{DDDED9B6-7FE9-4AD2-B599-E01976E21203}">
      <dsp:nvSpPr>
        <dsp:cNvPr id="0" name=""/>
        <dsp:cNvSpPr/>
      </dsp:nvSpPr>
      <dsp:spPr>
        <a:xfrm>
          <a:off x="4699675" y="489419"/>
          <a:ext cx="769886" cy="7698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05F3E-A254-4B54-AFFF-25B265424B3A}">
      <dsp:nvSpPr>
        <dsp:cNvPr id="0" name=""/>
        <dsp:cNvSpPr/>
      </dsp:nvSpPr>
      <dsp:spPr>
        <a:xfrm>
          <a:off x="4863749" y="653493"/>
          <a:ext cx="441738" cy="4417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AE78-2572-4C59-9132-D2D714E49006}">
      <dsp:nvSpPr>
        <dsp:cNvPr id="0" name=""/>
        <dsp:cNvSpPr/>
      </dsp:nvSpPr>
      <dsp:spPr>
        <a:xfrm>
          <a:off x="4453564" y="1499106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Provide documentation and clear explanations for projects.</a:t>
          </a:r>
          <a:endParaRPr lang="en-US" sz="1100" kern="1200"/>
        </a:p>
      </dsp:txBody>
      <dsp:txXfrm>
        <a:off x="4453564" y="1499106"/>
        <a:ext cx="1262109" cy="504843"/>
      </dsp:txXfrm>
    </dsp:sp>
    <dsp:sp modelId="{22917FAB-ABD6-49C0-816E-A96EE92ACF25}">
      <dsp:nvSpPr>
        <dsp:cNvPr id="0" name=""/>
        <dsp:cNvSpPr/>
      </dsp:nvSpPr>
      <dsp:spPr>
        <a:xfrm>
          <a:off x="6182654" y="489419"/>
          <a:ext cx="769886" cy="76988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53D76-6927-4137-B550-929786D6C560}">
      <dsp:nvSpPr>
        <dsp:cNvPr id="0" name=""/>
        <dsp:cNvSpPr/>
      </dsp:nvSpPr>
      <dsp:spPr>
        <a:xfrm>
          <a:off x="6346728" y="653493"/>
          <a:ext cx="441738" cy="4417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33006-A204-4EE2-953B-13A3B7465A1C}">
      <dsp:nvSpPr>
        <dsp:cNvPr id="0" name=""/>
        <dsp:cNvSpPr/>
      </dsp:nvSpPr>
      <dsp:spPr>
        <a:xfrm>
          <a:off x="5936542" y="1499106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Contribute to open-source blockchain projects to demonstrate expertise.</a:t>
          </a:r>
          <a:endParaRPr lang="en-US" sz="1100" kern="1200"/>
        </a:p>
      </dsp:txBody>
      <dsp:txXfrm>
        <a:off x="5936542" y="1499106"/>
        <a:ext cx="1262109" cy="5048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07939-7B77-49CC-A171-E8911CA6B3C1}">
      <dsp:nvSpPr>
        <dsp:cNvPr id="0" name=""/>
        <dsp:cNvSpPr/>
      </dsp:nvSpPr>
      <dsp:spPr>
        <a:xfrm>
          <a:off x="2515188" y="671419"/>
          <a:ext cx="518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0788" y="714393"/>
        <a:ext cx="27463" cy="5492"/>
      </dsp:txXfrm>
    </dsp:sp>
    <dsp:sp modelId="{FA2818DF-5DE8-400B-B9AB-7E47587CC2AE}">
      <dsp:nvSpPr>
        <dsp:cNvPr id="0" name=""/>
        <dsp:cNvSpPr/>
      </dsp:nvSpPr>
      <dsp:spPr>
        <a:xfrm>
          <a:off x="128890" y="710"/>
          <a:ext cx="2388097" cy="1432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19" tIns="122832" rIns="117019" bIns="1228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10000 hours makes an expert. Do you have that luxury?</a:t>
          </a:r>
        </a:p>
      </dsp:txBody>
      <dsp:txXfrm>
        <a:off x="128890" y="710"/>
        <a:ext cx="2388097" cy="1432858"/>
      </dsp:txXfrm>
    </dsp:sp>
    <dsp:sp modelId="{840B581E-BC59-4226-A349-CA6A5D9BE6D9}">
      <dsp:nvSpPr>
        <dsp:cNvPr id="0" name=""/>
        <dsp:cNvSpPr/>
      </dsp:nvSpPr>
      <dsp:spPr>
        <a:xfrm>
          <a:off x="5452548" y="671419"/>
          <a:ext cx="518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98148" y="714393"/>
        <a:ext cx="27463" cy="5492"/>
      </dsp:txXfrm>
    </dsp:sp>
    <dsp:sp modelId="{82CCC41E-5A8F-4866-8E84-569BA7BB93BB}">
      <dsp:nvSpPr>
        <dsp:cNvPr id="0" name=""/>
        <dsp:cNvSpPr/>
      </dsp:nvSpPr>
      <dsp:spPr>
        <a:xfrm>
          <a:off x="3066251" y="710"/>
          <a:ext cx="2388097" cy="1432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19" tIns="122832" rIns="117019" bIns="1228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do you maximize your output?</a:t>
          </a:r>
        </a:p>
      </dsp:txBody>
      <dsp:txXfrm>
        <a:off x="3066251" y="710"/>
        <a:ext cx="2388097" cy="1432858"/>
      </dsp:txXfrm>
    </dsp:sp>
    <dsp:sp modelId="{3FE563EA-14F7-4D3B-885F-B3DD1F069D5D}">
      <dsp:nvSpPr>
        <dsp:cNvPr id="0" name=""/>
        <dsp:cNvSpPr/>
      </dsp:nvSpPr>
      <dsp:spPr>
        <a:xfrm>
          <a:off x="1322939" y="1431768"/>
          <a:ext cx="5874720" cy="518662"/>
        </a:xfrm>
        <a:custGeom>
          <a:avLst/>
          <a:gdLst/>
          <a:ahLst/>
          <a:cxnLst/>
          <a:rect l="0" t="0" r="0" b="0"/>
          <a:pathLst>
            <a:path>
              <a:moveTo>
                <a:pt x="5874720" y="0"/>
              </a:moveTo>
              <a:lnTo>
                <a:pt x="5874720" y="276431"/>
              </a:lnTo>
              <a:lnTo>
                <a:pt x="0" y="276431"/>
              </a:lnTo>
              <a:lnTo>
                <a:pt x="0" y="5186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2791" y="1688353"/>
        <a:ext cx="295017" cy="5492"/>
      </dsp:txXfrm>
    </dsp:sp>
    <dsp:sp modelId="{20892781-ACD5-4EC7-97AC-8B38CDD6E55F}">
      <dsp:nvSpPr>
        <dsp:cNvPr id="0" name=""/>
        <dsp:cNvSpPr/>
      </dsp:nvSpPr>
      <dsp:spPr>
        <a:xfrm>
          <a:off x="6003611" y="710"/>
          <a:ext cx="2388097" cy="1432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19" tIns="122832" rIns="117019" bIns="1228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far away are you from the goal?</a:t>
          </a:r>
        </a:p>
      </dsp:txBody>
      <dsp:txXfrm>
        <a:off x="6003611" y="710"/>
        <a:ext cx="2388097" cy="1432858"/>
      </dsp:txXfrm>
    </dsp:sp>
    <dsp:sp modelId="{A2A146F7-6F74-4A09-A8AD-A034E79F37FF}">
      <dsp:nvSpPr>
        <dsp:cNvPr id="0" name=""/>
        <dsp:cNvSpPr/>
      </dsp:nvSpPr>
      <dsp:spPr>
        <a:xfrm>
          <a:off x="2515188" y="2653540"/>
          <a:ext cx="518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0788" y="2696514"/>
        <a:ext cx="27463" cy="5492"/>
      </dsp:txXfrm>
    </dsp:sp>
    <dsp:sp modelId="{60411DA6-7B93-4490-909D-6C8B404F2511}">
      <dsp:nvSpPr>
        <dsp:cNvPr id="0" name=""/>
        <dsp:cNvSpPr/>
      </dsp:nvSpPr>
      <dsp:spPr>
        <a:xfrm>
          <a:off x="128890" y="1982831"/>
          <a:ext cx="2388097" cy="1432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19" tIns="122832" rIns="117019" bIns="1228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100 people in the room, do you get selected?</a:t>
          </a:r>
        </a:p>
      </dsp:txBody>
      <dsp:txXfrm>
        <a:off x="128890" y="1982831"/>
        <a:ext cx="2388097" cy="1432858"/>
      </dsp:txXfrm>
    </dsp:sp>
    <dsp:sp modelId="{A7B60262-3268-4FDF-BD60-B704A53AE6CF}">
      <dsp:nvSpPr>
        <dsp:cNvPr id="0" name=""/>
        <dsp:cNvSpPr/>
      </dsp:nvSpPr>
      <dsp:spPr>
        <a:xfrm>
          <a:off x="5452548" y="2653540"/>
          <a:ext cx="518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6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98148" y="2696514"/>
        <a:ext cx="27463" cy="5492"/>
      </dsp:txXfrm>
    </dsp:sp>
    <dsp:sp modelId="{7348241D-21FA-4A97-9C37-C29305B6DE0E}">
      <dsp:nvSpPr>
        <dsp:cNvPr id="0" name=""/>
        <dsp:cNvSpPr/>
      </dsp:nvSpPr>
      <dsp:spPr>
        <a:xfrm>
          <a:off x="3066251" y="1982831"/>
          <a:ext cx="2388097" cy="1432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19" tIns="122832" rIns="117019" bIns="1228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do you make your profile so?</a:t>
          </a:r>
        </a:p>
      </dsp:txBody>
      <dsp:txXfrm>
        <a:off x="3066251" y="1982831"/>
        <a:ext cx="2388097" cy="1432858"/>
      </dsp:txXfrm>
    </dsp:sp>
    <dsp:sp modelId="{CF0B50D6-097C-4438-BA88-6DAA7B75B554}">
      <dsp:nvSpPr>
        <dsp:cNvPr id="0" name=""/>
        <dsp:cNvSpPr/>
      </dsp:nvSpPr>
      <dsp:spPr>
        <a:xfrm>
          <a:off x="6003611" y="1982831"/>
          <a:ext cx="2388097" cy="1432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019" tIns="122832" rIns="117019" bIns="1228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40 mintues to make it to the next round, do you put your best foot forth?</a:t>
          </a:r>
        </a:p>
      </dsp:txBody>
      <dsp:txXfrm>
        <a:off x="6003611" y="1982831"/>
        <a:ext cx="2388097" cy="143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5F3CA-0D6D-40EE-A594-250A3ED80699}">
      <dsp:nvSpPr>
        <dsp:cNvPr id="0" name=""/>
        <dsp:cNvSpPr/>
      </dsp:nvSpPr>
      <dsp:spPr>
        <a:xfrm>
          <a:off x="2462" y="802453"/>
          <a:ext cx="1199726" cy="761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325CE-E8A7-4AB2-9F36-175ED8E75BDD}">
      <dsp:nvSpPr>
        <dsp:cNvPr id="0" name=""/>
        <dsp:cNvSpPr/>
      </dsp:nvSpPr>
      <dsp:spPr>
        <a:xfrm>
          <a:off x="135764" y="929090"/>
          <a:ext cx="1199726" cy="76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Studying? </a:t>
          </a:r>
          <a:endParaRPr lang="en-US" sz="1200" kern="1200"/>
        </a:p>
      </dsp:txBody>
      <dsp:txXfrm>
        <a:off x="158077" y="951403"/>
        <a:ext cx="1155100" cy="717200"/>
      </dsp:txXfrm>
    </dsp:sp>
    <dsp:sp modelId="{7339C85D-1C3E-437A-B28A-967887167054}">
      <dsp:nvSpPr>
        <dsp:cNvPr id="0" name=""/>
        <dsp:cNvSpPr/>
      </dsp:nvSpPr>
      <dsp:spPr>
        <a:xfrm>
          <a:off x="1468794" y="802453"/>
          <a:ext cx="1199726" cy="761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06C385-9F4D-4F85-9F0C-BA5E58F3FB45}">
      <dsp:nvSpPr>
        <dsp:cNvPr id="0" name=""/>
        <dsp:cNvSpPr/>
      </dsp:nvSpPr>
      <dsp:spPr>
        <a:xfrm>
          <a:off x="1602096" y="929090"/>
          <a:ext cx="1199726" cy="76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Job?</a:t>
          </a:r>
          <a:endParaRPr lang="en-US" sz="1200" kern="1200"/>
        </a:p>
      </dsp:txBody>
      <dsp:txXfrm>
        <a:off x="1624409" y="951403"/>
        <a:ext cx="1155100" cy="717200"/>
      </dsp:txXfrm>
    </dsp:sp>
    <dsp:sp modelId="{8A99C267-F761-4805-BEC2-62FA9F354084}">
      <dsp:nvSpPr>
        <dsp:cNvPr id="0" name=""/>
        <dsp:cNvSpPr/>
      </dsp:nvSpPr>
      <dsp:spPr>
        <a:xfrm>
          <a:off x="2935125" y="802453"/>
          <a:ext cx="1199726" cy="761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6765C2-3D48-40A4-AE06-6469CF895D67}">
      <dsp:nvSpPr>
        <dsp:cNvPr id="0" name=""/>
        <dsp:cNvSpPr/>
      </dsp:nvSpPr>
      <dsp:spPr>
        <a:xfrm>
          <a:off x="3068428" y="929090"/>
          <a:ext cx="1199726" cy="76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Who am I as Professional Today?</a:t>
          </a:r>
          <a:endParaRPr lang="en-US" sz="1200" kern="1200"/>
        </a:p>
      </dsp:txBody>
      <dsp:txXfrm>
        <a:off x="3090741" y="951403"/>
        <a:ext cx="1155100" cy="717200"/>
      </dsp:txXfrm>
    </dsp:sp>
    <dsp:sp modelId="{2D386C85-F4CC-4D80-91B0-4004B8BA57B3}">
      <dsp:nvSpPr>
        <dsp:cNvPr id="0" name=""/>
        <dsp:cNvSpPr/>
      </dsp:nvSpPr>
      <dsp:spPr>
        <a:xfrm>
          <a:off x="4401457" y="802453"/>
          <a:ext cx="1199726" cy="761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53A02C-8F2C-495A-A128-63A0867645F4}">
      <dsp:nvSpPr>
        <dsp:cNvPr id="0" name=""/>
        <dsp:cNvSpPr/>
      </dsp:nvSpPr>
      <dsp:spPr>
        <a:xfrm>
          <a:off x="4534760" y="929090"/>
          <a:ext cx="1199726" cy="76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Where Do I See myself in 3 Years from today?</a:t>
          </a:r>
          <a:endParaRPr lang="en-US" sz="1200" kern="1200"/>
        </a:p>
      </dsp:txBody>
      <dsp:txXfrm>
        <a:off x="4557073" y="951403"/>
        <a:ext cx="1155100" cy="717200"/>
      </dsp:txXfrm>
    </dsp:sp>
    <dsp:sp modelId="{1E6C7974-99F2-49BA-897D-7D88A34D1BEE}">
      <dsp:nvSpPr>
        <dsp:cNvPr id="0" name=""/>
        <dsp:cNvSpPr/>
      </dsp:nvSpPr>
      <dsp:spPr>
        <a:xfrm>
          <a:off x="5867789" y="802453"/>
          <a:ext cx="1199726" cy="761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BC7FE4-F755-433C-9CDF-002ED6517F96}">
      <dsp:nvSpPr>
        <dsp:cNvPr id="0" name=""/>
        <dsp:cNvSpPr/>
      </dsp:nvSpPr>
      <dsp:spPr>
        <a:xfrm>
          <a:off x="6001092" y="929090"/>
          <a:ext cx="1199726" cy="76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Repeat (Every Morning)</a:t>
          </a:r>
          <a:endParaRPr lang="en-US" sz="1200" kern="1200"/>
        </a:p>
      </dsp:txBody>
      <dsp:txXfrm>
        <a:off x="6023405" y="951403"/>
        <a:ext cx="1155100" cy="717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D64DC-35F4-4C6D-BDFA-35AA24667D4C}">
      <dsp:nvSpPr>
        <dsp:cNvPr id="0" name=""/>
        <dsp:cNvSpPr/>
      </dsp:nvSpPr>
      <dsp:spPr>
        <a:xfrm>
          <a:off x="168826" y="1629"/>
          <a:ext cx="2145508" cy="12873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List of Education (Subjects list : maybe potential projects)</a:t>
          </a:r>
          <a:endParaRPr lang="en-US" sz="2100" kern="1200"/>
        </a:p>
      </dsp:txBody>
      <dsp:txXfrm>
        <a:off x="168826" y="1629"/>
        <a:ext cx="2145508" cy="1287305"/>
      </dsp:txXfrm>
    </dsp:sp>
    <dsp:sp modelId="{37DBB9C5-E7BF-4EED-AD3F-E2D13F462323}">
      <dsp:nvSpPr>
        <dsp:cNvPr id="0" name=""/>
        <dsp:cNvSpPr/>
      </dsp:nvSpPr>
      <dsp:spPr>
        <a:xfrm>
          <a:off x="2528886" y="1629"/>
          <a:ext cx="2145508" cy="1287305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List of Experience</a:t>
          </a:r>
          <a:endParaRPr lang="en-US" sz="2100" kern="1200"/>
        </a:p>
      </dsp:txBody>
      <dsp:txXfrm>
        <a:off x="2528886" y="1629"/>
        <a:ext cx="2145508" cy="1287305"/>
      </dsp:txXfrm>
    </dsp:sp>
    <dsp:sp modelId="{CB9DABE8-0739-4413-A802-27A0FE736EAC}">
      <dsp:nvSpPr>
        <dsp:cNvPr id="0" name=""/>
        <dsp:cNvSpPr/>
      </dsp:nvSpPr>
      <dsp:spPr>
        <a:xfrm>
          <a:off x="4888945" y="1629"/>
          <a:ext cx="2145508" cy="1287305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List of Accomplishments</a:t>
          </a:r>
          <a:endParaRPr lang="en-US" sz="2100" kern="1200"/>
        </a:p>
      </dsp:txBody>
      <dsp:txXfrm>
        <a:off x="4888945" y="1629"/>
        <a:ext cx="2145508" cy="1287305"/>
      </dsp:txXfrm>
    </dsp:sp>
    <dsp:sp modelId="{6DC9670F-BDEC-4F5E-B41A-7DA510652FEA}">
      <dsp:nvSpPr>
        <dsp:cNvPr id="0" name=""/>
        <dsp:cNvSpPr/>
      </dsp:nvSpPr>
      <dsp:spPr>
        <a:xfrm>
          <a:off x="168826" y="1503485"/>
          <a:ext cx="2145508" cy="1287305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List of Volunteering</a:t>
          </a:r>
          <a:endParaRPr lang="en-US" sz="2100" kern="1200"/>
        </a:p>
      </dsp:txBody>
      <dsp:txXfrm>
        <a:off x="168826" y="1503485"/>
        <a:ext cx="2145508" cy="1287305"/>
      </dsp:txXfrm>
    </dsp:sp>
    <dsp:sp modelId="{13938400-7D3C-43A1-9118-62665A1F5588}">
      <dsp:nvSpPr>
        <dsp:cNvPr id="0" name=""/>
        <dsp:cNvSpPr/>
      </dsp:nvSpPr>
      <dsp:spPr>
        <a:xfrm>
          <a:off x="2528886" y="1503485"/>
          <a:ext cx="2145508" cy="1287305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List of Participations</a:t>
          </a:r>
          <a:endParaRPr lang="en-US" sz="2100" kern="1200"/>
        </a:p>
      </dsp:txBody>
      <dsp:txXfrm>
        <a:off x="2528886" y="1503485"/>
        <a:ext cx="2145508" cy="1287305"/>
      </dsp:txXfrm>
    </dsp:sp>
    <dsp:sp modelId="{BA3BA409-2B0F-4D9B-A7ED-A305735E9B9C}">
      <dsp:nvSpPr>
        <dsp:cNvPr id="0" name=""/>
        <dsp:cNvSpPr/>
      </dsp:nvSpPr>
      <dsp:spPr>
        <a:xfrm>
          <a:off x="4888945" y="1503485"/>
          <a:ext cx="2145508" cy="1287305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List of Projects</a:t>
          </a:r>
          <a:endParaRPr lang="en-US" sz="2100" kern="1200"/>
        </a:p>
      </dsp:txBody>
      <dsp:txXfrm>
        <a:off x="4888945" y="1503485"/>
        <a:ext cx="2145508" cy="12873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69089-F7DB-4F13-932B-2E253F86BAA3}">
      <dsp:nvSpPr>
        <dsp:cNvPr id="0" name=""/>
        <dsp:cNvSpPr/>
      </dsp:nvSpPr>
      <dsp:spPr>
        <a:xfrm>
          <a:off x="250740" y="582248"/>
          <a:ext cx="769886" cy="7698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AAE5D-122E-43C7-BD26-09ED87C09F13}">
      <dsp:nvSpPr>
        <dsp:cNvPr id="0" name=""/>
        <dsp:cNvSpPr/>
      </dsp:nvSpPr>
      <dsp:spPr>
        <a:xfrm>
          <a:off x="414814" y="746322"/>
          <a:ext cx="441738" cy="441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C71D7-7D17-4505-BF88-C6B1883CD566}">
      <dsp:nvSpPr>
        <dsp:cNvPr id="0" name=""/>
        <dsp:cNvSpPr/>
      </dsp:nvSpPr>
      <dsp:spPr>
        <a:xfrm>
          <a:off x="4628" y="1591936"/>
          <a:ext cx="1262109" cy="61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Can we maintain composure and resilience in the face of adversity?</a:t>
          </a:r>
          <a:endParaRPr lang="en-US" sz="1100" kern="1200"/>
        </a:p>
      </dsp:txBody>
      <dsp:txXfrm>
        <a:off x="4628" y="1591936"/>
        <a:ext cx="1262109" cy="618236"/>
      </dsp:txXfrm>
    </dsp:sp>
    <dsp:sp modelId="{BF6254DE-703D-42CA-8915-FF789A20F9AE}">
      <dsp:nvSpPr>
        <dsp:cNvPr id="0" name=""/>
        <dsp:cNvSpPr/>
      </dsp:nvSpPr>
      <dsp:spPr>
        <a:xfrm>
          <a:off x="1733718" y="582248"/>
          <a:ext cx="769886" cy="7698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6BDB6-6201-4BCC-B110-C04C3C9A9B53}">
      <dsp:nvSpPr>
        <dsp:cNvPr id="0" name=""/>
        <dsp:cNvSpPr/>
      </dsp:nvSpPr>
      <dsp:spPr>
        <a:xfrm>
          <a:off x="1897792" y="746322"/>
          <a:ext cx="441738" cy="441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7E089-B17B-4B33-B1FD-681F236DA569}">
      <dsp:nvSpPr>
        <dsp:cNvPr id="0" name=""/>
        <dsp:cNvSpPr/>
      </dsp:nvSpPr>
      <dsp:spPr>
        <a:xfrm>
          <a:off x="1487607" y="1591936"/>
          <a:ext cx="1262109" cy="61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Do we possess a genuine passion for unraveling complex problems?</a:t>
          </a:r>
          <a:endParaRPr lang="en-US" sz="1100" kern="1200"/>
        </a:p>
      </dsp:txBody>
      <dsp:txXfrm>
        <a:off x="1487607" y="1591936"/>
        <a:ext cx="1262109" cy="618236"/>
      </dsp:txXfrm>
    </dsp:sp>
    <dsp:sp modelId="{9B84B824-0974-475B-B510-D33E9B372982}">
      <dsp:nvSpPr>
        <dsp:cNvPr id="0" name=""/>
        <dsp:cNvSpPr/>
      </dsp:nvSpPr>
      <dsp:spPr>
        <a:xfrm>
          <a:off x="3216697" y="582248"/>
          <a:ext cx="769886" cy="7698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9816D-E1E6-4592-B460-45BC1AD42BCD}">
      <dsp:nvSpPr>
        <dsp:cNvPr id="0" name=""/>
        <dsp:cNvSpPr/>
      </dsp:nvSpPr>
      <dsp:spPr>
        <a:xfrm>
          <a:off x="3380771" y="746322"/>
          <a:ext cx="441738" cy="441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468ED-5F2C-415D-A914-9B28F4895303}">
      <dsp:nvSpPr>
        <dsp:cNvPr id="0" name=""/>
        <dsp:cNvSpPr/>
      </dsp:nvSpPr>
      <dsp:spPr>
        <a:xfrm>
          <a:off x="2970585" y="1591936"/>
          <a:ext cx="1262109" cy="61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Are we committed to seeing projects through to fruition, regardless of challenges?</a:t>
          </a:r>
          <a:endParaRPr lang="en-US" sz="1100" kern="1200"/>
        </a:p>
      </dsp:txBody>
      <dsp:txXfrm>
        <a:off x="2970585" y="1591936"/>
        <a:ext cx="1262109" cy="618236"/>
      </dsp:txXfrm>
    </dsp:sp>
    <dsp:sp modelId="{8BA5026F-EF03-45E0-B20B-B70C0CB2B9E9}">
      <dsp:nvSpPr>
        <dsp:cNvPr id="0" name=""/>
        <dsp:cNvSpPr/>
      </dsp:nvSpPr>
      <dsp:spPr>
        <a:xfrm>
          <a:off x="4699675" y="582248"/>
          <a:ext cx="769886" cy="7698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CF5DB-B556-4B33-8432-5766D6951819}">
      <dsp:nvSpPr>
        <dsp:cNvPr id="0" name=""/>
        <dsp:cNvSpPr/>
      </dsp:nvSpPr>
      <dsp:spPr>
        <a:xfrm>
          <a:off x="4863749" y="746322"/>
          <a:ext cx="441738" cy="4417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2CC4A-7E7E-485A-8465-11ABEB8D68C9}">
      <dsp:nvSpPr>
        <dsp:cNvPr id="0" name=""/>
        <dsp:cNvSpPr/>
      </dsp:nvSpPr>
      <dsp:spPr>
        <a:xfrm>
          <a:off x="4453564" y="1591936"/>
          <a:ext cx="1262109" cy="61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Do we have the vision and capability to shepherd a concept from ideation to realization?</a:t>
          </a:r>
          <a:endParaRPr lang="en-US" sz="1100" kern="1200"/>
        </a:p>
      </dsp:txBody>
      <dsp:txXfrm>
        <a:off x="4453564" y="1591936"/>
        <a:ext cx="1262109" cy="618236"/>
      </dsp:txXfrm>
    </dsp:sp>
    <dsp:sp modelId="{9085F415-41AF-4336-A9FA-ABE6540057F5}">
      <dsp:nvSpPr>
        <dsp:cNvPr id="0" name=""/>
        <dsp:cNvSpPr/>
      </dsp:nvSpPr>
      <dsp:spPr>
        <a:xfrm>
          <a:off x="6182654" y="582248"/>
          <a:ext cx="769886" cy="76988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FB90C-E3C0-48E1-9406-EB8307D6F740}">
      <dsp:nvSpPr>
        <dsp:cNvPr id="0" name=""/>
        <dsp:cNvSpPr/>
      </dsp:nvSpPr>
      <dsp:spPr>
        <a:xfrm>
          <a:off x="6346728" y="746322"/>
          <a:ext cx="441738" cy="4417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A1F34-ACDF-43BF-A8B4-E4F855FC3D1F}">
      <dsp:nvSpPr>
        <dsp:cNvPr id="0" name=""/>
        <dsp:cNvSpPr/>
      </dsp:nvSpPr>
      <dsp:spPr>
        <a:xfrm>
          <a:off x="5936542" y="1591936"/>
          <a:ext cx="1262109" cy="61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How do we tackle challenges that extend beyond the scope of conventional solutions like Stack Overflow?</a:t>
          </a:r>
          <a:endParaRPr lang="en-US" sz="1100" kern="1200"/>
        </a:p>
      </dsp:txBody>
      <dsp:txXfrm>
        <a:off x="5936542" y="1591936"/>
        <a:ext cx="1262109" cy="618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3EAE8-85FC-4E42-957E-520F41FFEF40}">
      <dsp:nvSpPr>
        <dsp:cNvPr id="0" name=""/>
        <dsp:cNvSpPr/>
      </dsp:nvSpPr>
      <dsp:spPr>
        <a:xfrm>
          <a:off x="276773" y="1398"/>
          <a:ext cx="799910" cy="7999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0D963-6F9C-446A-BA1C-979657E5DF5D}">
      <dsp:nvSpPr>
        <dsp:cNvPr id="0" name=""/>
        <dsp:cNvSpPr/>
      </dsp:nvSpPr>
      <dsp:spPr>
        <a:xfrm>
          <a:off x="447246" y="171870"/>
          <a:ext cx="458964" cy="45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9CE2D-2ADF-49A1-9D7E-E5B961BA8F89}">
      <dsp:nvSpPr>
        <dsp:cNvPr id="0" name=""/>
        <dsp:cNvSpPr/>
      </dsp:nvSpPr>
      <dsp:spPr>
        <a:xfrm>
          <a:off x="21064" y="1050460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CV as a tool to showcase prowess.</a:t>
          </a:r>
          <a:endParaRPr lang="en-US" sz="1100" kern="1200"/>
        </a:p>
      </dsp:txBody>
      <dsp:txXfrm>
        <a:off x="21064" y="1050460"/>
        <a:ext cx="1311328" cy="524531"/>
      </dsp:txXfrm>
    </dsp:sp>
    <dsp:sp modelId="{AE46F1B6-46B8-4DD5-8E89-C8A6AD480DDE}">
      <dsp:nvSpPr>
        <dsp:cNvPr id="0" name=""/>
        <dsp:cNvSpPr/>
      </dsp:nvSpPr>
      <dsp:spPr>
        <a:xfrm>
          <a:off x="1817583" y="1398"/>
          <a:ext cx="799910" cy="7999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7E4D8-D142-4613-8E60-8A8F64E8D9F6}">
      <dsp:nvSpPr>
        <dsp:cNvPr id="0" name=""/>
        <dsp:cNvSpPr/>
      </dsp:nvSpPr>
      <dsp:spPr>
        <a:xfrm>
          <a:off x="1988056" y="171870"/>
          <a:ext cx="458964" cy="45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8C3F2-6B69-46FB-82F3-43B5902DC724}">
      <dsp:nvSpPr>
        <dsp:cNvPr id="0" name=""/>
        <dsp:cNvSpPr/>
      </dsp:nvSpPr>
      <dsp:spPr>
        <a:xfrm>
          <a:off x="1561874" y="1050460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Create tailored CV for blockchain.</a:t>
          </a:r>
          <a:endParaRPr lang="en-US" sz="1100" kern="1200"/>
        </a:p>
      </dsp:txBody>
      <dsp:txXfrm>
        <a:off x="1561874" y="1050460"/>
        <a:ext cx="1311328" cy="524531"/>
      </dsp:txXfrm>
    </dsp:sp>
    <dsp:sp modelId="{6308E448-4EE3-4A70-B24D-6CD8CBAC67A4}">
      <dsp:nvSpPr>
        <dsp:cNvPr id="0" name=""/>
        <dsp:cNvSpPr/>
      </dsp:nvSpPr>
      <dsp:spPr>
        <a:xfrm>
          <a:off x="3358394" y="1398"/>
          <a:ext cx="799910" cy="7999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0C7F8-19EC-44B3-9239-73B1308C7FEC}">
      <dsp:nvSpPr>
        <dsp:cNvPr id="0" name=""/>
        <dsp:cNvSpPr/>
      </dsp:nvSpPr>
      <dsp:spPr>
        <a:xfrm>
          <a:off x="3528867" y="171870"/>
          <a:ext cx="458964" cy="45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05DFA-C267-45B6-AE85-D71228AB68CE}">
      <dsp:nvSpPr>
        <dsp:cNvPr id="0" name=""/>
        <dsp:cNvSpPr/>
      </dsp:nvSpPr>
      <dsp:spPr>
        <a:xfrm>
          <a:off x="3102685" y="1050460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Highlight relevant technical skills and certifications.</a:t>
          </a:r>
          <a:endParaRPr lang="en-US" sz="1100" kern="1200"/>
        </a:p>
      </dsp:txBody>
      <dsp:txXfrm>
        <a:off x="3102685" y="1050460"/>
        <a:ext cx="1311328" cy="524531"/>
      </dsp:txXfrm>
    </dsp:sp>
    <dsp:sp modelId="{F5A01D54-1D88-461B-9582-AC48880B79B5}">
      <dsp:nvSpPr>
        <dsp:cNvPr id="0" name=""/>
        <dsp:cNvSpPr/>
      </dsp:nvSpPr>
      <dsp:spPr>
        <a:xfrm>
          <a:off x="1047178" y="1902824"/>
          <a:ext cx="799910" cy="7999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36D06-5D85-4055-8234-C2A7699EB767}">
      <dsp:nvSpPr>
        <dsp:cNvPr id="0" name=""/>
        <dsp:cNvSpPr/>
      </dsp:nvSpPr>
      <dsp:spPr>
        <a:xfrm>
          <a:off x="1217651" y="2073296"/>
          <a:ext cx="458964" cy="4589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0BE1-7AE5-45E9-B9A1-6B5AFCF2D92B}">
      <dsp:nvSpPr>
        <dsp:cNvPr id="0" name=""/>
        <dsp:cNvSpPr/>
      </dsp:nvSpPr>
      <dsp:spPr>
        <a:xfrm>
          <a:off x="791469" y="295188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Include projects or contributions in blockchain community.</a:t>
          </a:r>
          <a:endParaRPr lang="en-US" sz="1100" kern="1200"/>
        </a:p>
      </dsp:txBody>
      <dsp:txXfrm>
        <a:off x="791469" y="2951886"/>
        <a:ext cx="1311328" cy="524531"/>
      </dsp:txXfrm>
    </dsp:sp>
    <dsp:sp modelId="{84735EC7-C188-49E6-A81C-C268BA82046A}">
      <dsp:nvSpPr>
        <dsp:cNvPr id="0" name=""/>
        <dsp:cNvSpPr/>
      </dsp:nvSpPr>
      <dsp:spPr>
        <a:xfrm>
          <a:off x="2587989" y="1902824"/>
          <a:ext cx="799910" cy="79991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1B457-F3D4-4878-8154-A4E348382790}">
      <dsp:nvSpPr>
        <dsp:cNvPr id="0" name=""/>
        <dsp:cNvSpPr/>
      </dsp:nvSpPr>
      <dsp:spPr>
        <a:xfrm>
          <a:off x="2758461" y="2073296"/>
          <a:ext cx="458964" cy="4589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703A5-8D50-4FCC-B4F5-0717B9357BF6}">
      <dsp:nvSpPr>
        <dsp:cNvPr id="0" name=""/>
        <dsp:cNvSpPr/>
      </dsp:nvSpPr>
      <dsp:spPr>
        <a:xfrm>
          <a:off x="2332280" y="295188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Quantify achievements to demonstrate impact.</a:t>
          </a:r>
          <a:endParaRPr lang="en-US" sz="1100" kern="1200"/>
        </a:p>
      </dsp:txBody>
      <dsp:txXfrm>
        <a:off x="2332280" y="2951886"/>
        <a:ext cx="1311328" cy="5245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6650A-D363-4164-A1AC-D660F9721AA7}">
      <dsp:nvSpPr>
        <dsp:cNvPr id="0" name=""/>
        <dsp:cNvSpPr/>
      </dsp:nvSpPr>
      <dsp:spPr>
        <a:xfrm>
          <a:off x="351708" y="765078"/>
          <a:ext cx="567949" cy="567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B09E0-4AB5-4AE2-98FC-7DF0DA6DF5A3}">
      <dsp:nvSpPr>
        <dsp:cNvPr id="0" name=""/>
        <dsp:cNvSpPr/>
      </dsp:nvSpPr>
      <dsp:spPr>
        <a:xfrm>
          <a:off x="4628" y="1522498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Tools like Notion, XMind, Google Sheets.</a:t>
          </a:r>
          <a:endParaRPr lang="en-US" sz="1100" kern="1200"/>
        </a:p>
      </dsp:txBody>
      <dsp:txXfrm>
        <a:off x="4628" y="1522498"/>
        <a:ext cx="1262109" cy="504843"/>
      </dsp:txXfrm>
    </dsp:sp>
    <dsp:sp modelId="{F0434128-D591-431C-9F01-1489776168E1}">
      <dsp:nvSpPr>
        <dsp:cNvPr id="0" name=""/>
        <dsp:cNvSpPr/>
      </dsp:nvSpPr>
      <dsp:spPr>
        <a:xfrm>
          <a:off x="1834687" y="765078"/>
          <a:ext cx="567949" cy="567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808ED-9C17-45D4-90B8-6599C377C196}">
      <dsp:nvSpPr>
        <dsp:cNvPr id="0" name=""/>
        <dsp:cNvSpPr/>
      </dsp:nvSpPr>
      <dsp:spPr>
        <a:xfrm>
          <a:off x="1487607" y="1522498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Task management and progress tracking.</a:t>
          </a:r>
          <a:endParaRPr lang="en-US" sz="1100" kern="1200"/>
        </a:p>
      </dsp:txBody>
      <dsp:txXfrm>
        <a:off x="1487607" y="1522498"/>
        <a:ext cx="1262109" cy="504843"/>
      </dsp:txXfrm>
    </dsp:sp>
    <dsp:sp modelId="{1C8B1E8E-3722-497A-910C-B2CE4086EB86}">
      <dsp:nvSpPr>
        <dsp:cNvPr id="0" name=""/>
        <dsp:cNvSpPr/>
      </dsp:nvSpPr>
      <dsp:spPr>
        <a:xfrm>
          <a:off x="3317665" y="765078"/>
          <a:ext cx="567949" cy="567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D043E-45EB-4642-81DB-5318B2582E17}">
      <dsp:nvSpPr>
        <dsp:cNvPr id="0" name=""/>
        <dsp:cNvSpPr/>
      </dsp:nvSpPr>
      <dsp:spPr>
        <a:xfrm>
          <a:off x="2970585" y="1522498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Utilize project management tools for collaborative projects.</a:t>
          </a:r>
          <a:endParaRPr lang="en-US" sz="1100" kern="1200"/>
        </a:p>
      </dsp:txBody>
      <dsp:txXfrm>
        <a:off x="2970585" y="1522498"/>
        <a:ext cx="1262109" cy="504843"/>
      </dsp:txXfrm>
    </dsp:sp>
    <dsp:sp modelId="{C06531ED-B278-4C74-9894-F6F8371A7D22}">
      <dsp:nvSpPr>
        <dsp:cNvPr id="0" name=""/>
        <dsp:cNvSpPr/>
      </dsp:nvSpPr>
      <dsp:spPr>
        <a:xfrm>
          <a:off x="4800644" y="765078"/>
          <a:ext cx="567949" cy="567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385A-C971-4804-8D07-D74767D51CB5}">
      <dsp:nvSpPr>
        <dsp:cNvPr id="0" name=""/>
        <dsp:cNvSpPr/>
      </dsp:nvSpPr>
      <dsp:spPr>
        <a:xfrm>
          <a:off x="4453564" y="1522498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Set reminders for application deadlines and networking events.</a:t>
          </a:r>
          <a:endParaRPr lang="en-US" sz="1100" kern="1200"/>
        </a:p>
      </dsp:txBody>
      <dsp:txXfrm>
        <a:off x="4453564" y="1522498"/>
        <a:ext cx="1262109" cy="504843"/>
      </dsp:txXfrm>
    </dsp:sp>
    <dsp:sp modelId="{55DFCF3E-DB13-4F48-86AA-3240C68A8D32}">
      <dsp:nvSpPr>
        <dsp:cNvPr id="0" name=""/>
        <dsp:cNvSpPr/>
      </dsp:nvSpPr>
      <dsp:spPr>
        <a:xfrm>
          <a:off x="6283622" y="765078"/>
          <a:ext cx="567949" cy="567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4C034-9C05-4F97-A6F6-9BDBD98624E8}">
      <dsp:nvSpPr>
        <dsp:cNvPr id="0" name=""/>
        <dsp:cNvSpPr/>
      </dsp:nvSpPr>
      <dsp:spPr>
        <a:xfrm>
          <a:off x="5936542" y="1522498"/>
          <a:ext cx="1262109" cy="50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 spreadsheets to track application status and contacts.</a:t>
          </a:r>
          <a:endParaRPr lang="en-US" sz="1100" kern="1200"/>
        </a:p>
      </dsp:txBody>
      <dsp:txXfrm>
        <a:off x="5936542" y="1522498"/>
        <a:ext cx="1262109" cy="504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577B9-9967-4377-90E0-8F08930EFA23}">
      <dsp:nvSpPr>
        <dsp:cNvPr id="0" name=""/>
        <dsp:cNvSpPr/>
      </dsp:nvSpPr>
      <dsp:spPr>
        <a:xfrm>
          <a:off x="2327606" y="477708"/>
          <a:ext cx="370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24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2706" y="521424"/>
        <a:ext cx="20042" cy="4008"/>
      </dsp:txXfrm>
    </dsp:sp>
    <dsp:sp modelId="{1D3F5181-A7E3-4FED-BDE0-D4716F57323E}">
      <dsp:nvSpPr>
        <dsp:cNvPr id="0" name=""/>
        <dsp:cNvSpPr/>
      </dsp:nvSpPr>
      <dsp:spPr>
        <a:xfrm>
          <a:off x="586620" y="593"/>
          <a:ext cx="1742786" cy="10456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98" tIns="89640" rIns="85398" bIns="896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Current trends, opportunities, challenges.</a:t>
          </a:r>
          <a:endParaRPr lang="en-US" sz="1500" kern="1200"/>
        </a:p>
      </dsp:txBody>
      <dsp:txXfrm>
        <a:off x="586620" y="593"/>
        <a:ext cx="1742786" cy="1045671"/>
      </dsp:txXfrm>
    </dsp:sp>
    <dsp:sp modelId="{C0BEDDCC-67CC-44D1-9485-1E22212B09CD}">
      <dsp:nvSpPr>
        <dsp:cNvPr id="0" name=""/>
        <dsp:cNvSpPr/>
      </dsp:nvSpPr>
      <dsp:spPr>
        <a:xfrm>
          <a:off x="4471233" y="477708"/>
          <a:ext cx="370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240" y="45720"/>
              </a:lnTo>
            </a:path>
          </a:pathLst>
        </a:custGeom>
        <a:noFill/>
        <a:ln w="952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6332" y="521424"/>
        <a:ext cx="20042" cy="4008"/>
      </dsp:txXfrm>
    </dsp:sp>
    <dsp:sp modelId="{3F384C6E-6D03-4C68-852E-2EA085FE5280}">
      <dsp:nvSpPr>
        <dsp:cNvPr id="0" name=""/>
        <dsp:cNvSpPr/>
      </dsp:nvSpPr>
      <dsp:spPr>
        <a:xfrm>
          <a:off x="2730247" y="593"/>
          <a:ext cx="1742786" cy="1045671"/>
        </a:xfrm>
        <a:prstGeom prst="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98" tIns="89640" rIns="85398" bIns="896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Better positioning for success.</a:t>
          </a:r>
          <a:endParaRPr lang="en-US" sz="1500" kern="1200"/>
        </a:p>
      </dsp:txBody>
      <dsp:txXfrm>
        <a:off x="2730247" y="593"/>
        <a:ext cx="1742786" cy="1045671"/>
      </dsp:txXfrm>
    </dsp:sp>
    <dsp:sp modelId="{9193E915-DBB6-469D-85B1-86E8D7CC6E53}">
      <dsp:nvSpPr>
        <dsp:cNvPr id="0" name=""/>
        <dsp:cNvSpPr/>
      </dsp:nvSpPr>
      <dsp:spPr>
        <a:xfrm>
          <a:off x="1458013" y="1044464"/>
          <a:ext cx="4287253" cy="370240"/>
        </a:xfrm>
        <a:custGeom>
          <a:avLst/>
          <a:gdLst/>
          <a:ahLst/>
          <a:cxnLst/>
          <a:rect l="0" t="0" r="0" b="0"/>
          <a:pathLst>
            <a:path>
              <a:moveTo>
                <a:pt x="4287253" y="0"/>
              </a:moveTo>
              <a:lnTo>
                <a:pt x="4287253" y="202220"/>
              </a:lnTo>
              <a:lnTo>
                <a:pt x="0" y="202220"/>
              </a:lnTo>
              <a:lnTo>
                <a:pt x="0" y="370240"/>
              </a:lnTo>
            </a:path>
          </a:pathLst>
        </a:custGeom>
        <a:noFill/>
        <a:ln w="952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3991" y="1227580"/>
        <a:ext cx="215297" cy="4008"/>
      </dsp:txXfrm>
    </dsp:sp>
    <dsp:sp modelId="{F7A3F57A-42E9-4CB5-90A6-FC17F12628E8}">
      <dsp:nvSpPr>
        <dsp:cNvPr id="0" name=""/>
        <dsp:cNvSpPr/>
      </dsp:nvSpPr>
      <dsp:spPr>
        <a:xfrm>
          <a:off x="4873874" y="593"/>
          <a:ext cx="1742786" cy="1045671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98" tIns="89640" rIns="85398" bIns="896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Research specific companies and their involvement in blockchain.</a:t>
          </a:r>
          <a:endParaRPr lang="en-US" sz="1500" kern="1200"/>
        </a:p>
      </dsp:txBody>
      <dsp:txXfrm>
        <a:off x="4873874" y="593"/>
        <a:ext cx="1742786" cy="1045671"/>
      </dsp:txXfrm>
    </dsp:sp>
    <dsp:sp modelId="{20746DEE-4963-4420-8DEF-A37873595A61}">
      <dsp:nvSpPr>
        <dsp:cNvPr id="0" name=""/>
        <dsp:cNvSpPr/>
      </dsp:nvSpPr>
      <dsp:spPr>
        <a:xfrm>
          <a:off x="2327606" y="1924221"/>
          <a:ext cx="370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240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2706" y="1967936"/>
        <a:ext cx="20042" cy="4008"/>
      </dsp:txXfrm>
    </dsp:sp>
    <dsp:sp modelId="{F69710BA-0C20-4E50-82B7-6A30EEFB506D}">
      <dsp:nvSpPr>
        <dsp:cNvPr id="0" name=""/>
        <dsp:cNvSpPr/>
      </dsp:nvSpPr>
      <dsp:spPr>
        <a:xfrm>
          <a:off x="586620" y="1447105"/>
          <a:ext cx="1742786" cy="1045671"/>
        </a:xfrm>
        <a:prstGeom prst="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98" tIns="89640" rIns="85398" bIns="896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Stay updated on regulatory changes affecting blockchain industry.</a:t>
          </a:r>
          <a:endParaRPr lang="en-US" sz="1500" kern="1200"/>
        </a:p>
      </dsp:txBody>
      <dsp:txXfrm>
        <a:off x="586620" y="1447105"/>
        <a:ext cx="1742786" cy="1045671"/>
      </dsp:txXfrm>
    </dsp:sp>
    <dsp:sp modelId="{CFBE9F59-401D-41C4-8CD1-9A9DEB30A353}">
      <dsp:nvSpPr>
        <dsp:cNvPr id="0" name=""/>
        <dsp:cNvSpPr/>
      </dsp:nvSpPr>
      <dsp:spPr>
        <a:xfrm>
          <a:off x="2730247" y="1447105"/>
          <a:ext cx="1742786" cy="1045671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98" tIns="89640" rIns="85398" bIns="896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Identify emerging roles and skills in blockchain market.</a:t>
          </a:r>
          <a:endParaRPr lang="en-US" sz="1500" kern="1200"/>
        </a:p>
      </dsp:txBody>
      <dsp:txXfrm>
        <a:off x="2730247" y="1447105"/>
        <a:ext cx="1742786" cy="10456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63BF7-E75D-479E-9E3F-E9AC9C17B3E3}">
      <dsp:nvSpPr>
        <dsp:cNvPr id="0" name=""/>
        <dsp:cNvSpPr/>
      </dsp:nvSpPr>
      <dsp:spPr>
        <a:xfrm>
          <a:off x="276773" y="1398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934F-39C1-406A-A67B-56D3090BA3CF}">
      <dsp:nvSpPr>
        <dsp:cNvPr id="0" name=""/>
        <dsp:cNvSpPr/>
      </dsp:nvSpPr>
      <dsp:spPr>
        <a:xfrm>
          <a:off x="447246" y="171870"/>
          <a:ext cx="458964" cy="458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9C707-3EDD-4BF3-8F6A-0F60AF0510BB}">
      <dsp:nvSpPr>
        <dsp:cNvPr id="0" name=""/>
        <dsp:cNvSpPr/>
      </dsp:nvSpPr>
      <dsp:spPr>
        <a:xfrm>
          <a:off x="21064" y="1050460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Align skill set with job requirements.</a:t>
          </a:r>
          <a:endParaRPr lang="en-US" sz="1100" kern="1200"/>
        </a:p>
      </dsp:txBody>
      <dsp:txXfrm>
        <a:off x="21064" y="1050460"/>
        <a:ext cx="1311328" cy="524531"/>
      </dsp:txXfrm>
    </dsp:sp>
    <dsp:sp modelId="{7680B2C4-B64E-4180-AD6D-1B8AF3B22DB0}">
      <dsp:nvSpPr>
        <dsp:cNvPr id="0" name=""/>
        <dsp:cNvSpPr/>
      </dsp:nvSpPr>
      <dsp:spPr>
        <a:xfrm>
          <a:off x="1817583" y="1398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14151-F8C3-49B2-A302-9037A5D8A551}">
      <dsp:nvSpPr>
        <dsp:cNvPr id="0" name=""/>
        <dsp:cNvSpPr/>
      </dsp:nvSpPr>
      <dsp:spPr>
        <a:xfrm>
          <a:off x="1988056" y="171870"/>
          <a:ext cx="458964" cy="458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D8EFD-27EC-4784-920E-5BA9DCDFFE65}">
      <dsp:nvSpPr>
        <dsp:cNvPr id="0" name=""/>
        <dsp:cNvSpPr/>
      </dsp:nvSpPr>
      <dsp:spPr>
        <a:xfrm>
          <a:off x="1561874" y="1050460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Emphasize strengths for relevance.</a:t>
          </a:r>
          <a:endParaRPr lang="en-US" sz="1100" kern="1200"/>
        </a:p>
      </dsp:txBody>
      <dsp:txXfrm>
        <a:off x="1561874" y="1050460"/>
        <a:ext cx="1311328" cy="524531"/>
      </dsp:txXfrm>
    </dsp:sp>
    <dsp:sp modelId="{C970B2FA-65BA-4896-B958-45337EBAEEB8}">
      <dsp:nvSpPr>
        <dsp:cNvPr id="0" name=""/>
        <dsp:cNvSpPr/>
      </dsp:nvSpPr>
      <dsp:spPr>
        <a:xfrm>
          <a:off x="3358394" y="1398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78585-B9B3-4A93-A340-D13B1CEC2324}">
      <dsp:nvSpPr>
        <dsp:cNvPr id="0" name=""/>
        <dsp:cNvSpPr/>
      </dsp:nvSpPr>
      <dsp:spPr>
        <a:xfrm>
          <a:off x="3528867" y="171870"/>
          <a:ext cx="458964" cy="458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0F33-2B89-4B15-B84E-45B4F4539CEF}">
      <dsp:nvSpPr>
        <dsp:cNvPr id="0" name=""/>
        <dsp:cNvSpPr/>
      </dsp:nvSpPr>
      <dsp:spPr>
        <a:xfrm>
          <a:off x="3102685" y="1050460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Customize applications for each job listing.</a:t>
          </a:r>
          <a:endParaRPr lang="en-US" sz="1100" kern="1200"/>
        </a:p>
      </dsp:txBody>
      <dsp:txXfrm>
        <a:off x="3102685" y="1050460"/>
        <a:ext cx="1311328" cy="524531"/>
      </dsp:txXfrm>
    </dsp:sp>
    <dsp:sp modelId="{AF96405B-5B09-4326-AF4E-DD686719D933}">
      <dsp:nvSpPr>
        <dsp:cNvPr id="0" name=""/>
        <dsp:cNvSpPr/>
      </dsp:nvSpPr>
      <dsp:spPr>
        <a:xfrm>
          <a:off x="1047178" y="1902824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91429-A38B-425A-A9F0-9B2BA156A7E2}">
      <dsp:nvSpPr>
        <dsp:cNvPr id="0" name=""/>
        <dsp:cNvSpPr/>
      </dsp:nvSpPr>
      <dsp:spPr>
        <a:xfrm>
          <a:off x="1217651" y="2073296"/>
          <a:ext cx="458964" cy="4589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8EBB-611B-463D-97EC-F87FB85EB789}">
      <dsp:nvSpPr>
        <dsp:cNvPr id="0" name=""/>
        <dsp:cNvSpPr/>
      </dsp:nvSpPr>
      <dsp:spPr>
        <a:xfrm>
          <a:off x="791469" y="295188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Showcase transferable skills applicable to blockchain.</a:t>
          </a:r>
          <a:endParaRPr lang="en-US" sz="1100" kern="1200"/>
        </a:p>
      </dsp:txBody>
      <dsp:txXfrm>
        <a:off x="791469" y="2951886"/>
        <a:ext cx="1311328" cy="524531"/>
      </dsp:txXfrm>
    </dsp:sp>
    <dsp:sp modelId="{00BB5095-ABFE-4FDD-A2B7-EC2E3274DA8B}">
      <dsp:nvSpPr>
        <dsp:cNvPr id="0" name=""/>
        <dsp:cNvSpPr/>
      </dsp:nvSpPr>
      <dsp:spPr>
        <a:xfrm>
          <a:off x="2587989" y="1902824"/>
          <a:ext cx="799910" cy="79991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EFC2E-20F3-4B2B-8189-31E563EEEE11}">
      <dsp:nvSpPr>
        <dsp:cNvPr id="0" name=""/>
        <dsp:cNvSpPr/>
      </dsp:nvSpPr>
      <dsp:spPr>
        <a:xfrm>
          <a:off x="2758461" y="2073296"/>
          <a:ext cx="458964" cy="4589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D481-E419-43FF-BCCE-F2BD9EA2A300}">
      <dsp:nvSpPr>
        <dsp:cNvPr id="0" name=""/>
        <dsp:cNvSpPr/>
      </dsp:nvSpPr>
      <dsp:spPr>
        <a:xfrm>
          <a:off x="2332280" y="295188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Adapt language in CV to match job description.</a:t>
          </a:r>
          <a:endParaRPr lang="en-US" sz="1100" kern="1200"/>
        </a:p>
      </dsp:txBody>
      <dsp:txXfrm>
        <a:off x="2332280" y="2951886"/>
        <a:ext cx="1311328" cy="5245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B711F-2691-4935-9005-3E53853DC3F4}">
      <dsp:nvSpPr>
        <dsp:cNvPr id="0" name=""/>
        <dsp:cNvSpPr/>
      </dsp:nvSpPr>
      <dsp:spPr>
        <a:xfrm>
          <a:off x="721031" y="262837"/>
          <a:ext cx="576121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88376-C329-4511-BAC8-A862DB03AC0D}">
      <dsp:nvSpPr>
        <dsp:cNvPr id="0" name=""/>
        <dsp:cNvSpPr/>
      </dsp:nvSpPr>
      <dsp:spPr>
        <a:xfrm>
          <a:off x="1331720" y="214478"/>
          <a:ext cx="66254" cy="124442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37A25-51FB-47D6-A360-7041573523D4}">
      <dsp:nvSpPr>
        <dsp:cNvPr id="0" name=""/>
        <dsp:cNvSpPr/>
      </dsp:nvSpPr>
      <dsp:spPr>
        <a:xfrm>
          <a:off x="386143" y="0"/>
          <a:ext cx="525746" cy="525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" tIns="20402" rIns="20402" bIns="2040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463137" y="76994"/>
        <a:ext cx="371758" cy="371758"/>
      </dsp:txXfrm>
    </dsp:sp>
    <dsp:sp modelId="{4BBEE091-A3EF-4852-8D57-D8A091267ADB}">
      <dsp:nvSpPr>
        <dsp:cNvPr id="0" name=""/>
        <dsp:cNvSpPr/>
      </dsp:nvSpPr>
      <dsp:spPr>
        <a:xfrm>
          <a:off x="879" y="691346"/>
          <a:ext cx="1296274" cy="1802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2" tIns="165100" rIns="10225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Reflect on relevant past experiences.</a:t>
          </a:r>
          <a:endParaRPr lang="en-US" sz="1100" kern="1200"/>
        </a:p>
      </dsp:txBody>
      <dsp:txXfrm>
        <a:off x="879" y="950601"/>
        <a:ext cx="1296274" cy="1542768"/>
      </dsp:txXfrm>
    </dsp:sp>
    <dsp:sp modelId="{D07E427C-F06E-4AFE-874B-7E6AA5058546}">
      <dsp:nvSpPr>
        <dsp:cNvPr id="0" name=""/>
        <dsp:cNvSpPr/>
      </dsp:nvSpPr>
      <dsp:spPr>
        <a:xfrm>
          <a:off x="1441183" y="262837"/>
          <a:ext cx="1296274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EC2F3-EF9A-4900-AD6B-F90DD6B3BBF8}">
      <dsp:nvSpPr>
        <dsp:cNvPr id="0" name=""/>
        <dsp:cNvSpPr/>
      </dsp:nvSpPr>
      <dsp:spPr>
        <a:xfrm>
          <a:off x="2772025" y="214478"/>
          <a:ext cx="66254" cy="124442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8EAA1-B4DD-462A-B209-BADFF65A0F1B}">
      <dsp:nvSpPr>
        <dsp:cNvPr id="0" name=""/>
        <dsp:cNvSpPr/>
      </dsp:nvSpPr>
      <dsp:spPr>
        <a:xfrm>
          <a:off x="1826447" y="0"/>
          <a:ext cx="525746" cy="52574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" tIns="20402" rIns="20402" bIns="2040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>
        <a:off x="1903441" y="76994"/>
        <a:ext cx="371758" cy="371758"/>
      </dsp:txXfrm>
    </dsp:sp>
    <dsp:sp modelId="{A756F101-D35D-48C8-AD5B-0DD8AAA9CBA7}">
      <dsp:nvSpPr>
        <dsp:cNvPr id="0" name=""/>
        <dsp:cNvSpPr/>
      </dsp:nvSpPr>
      <dsp:spPr>
        <a:xfrm>
          <a:off x="1441183" y="691346"/>
          <a:ext cx="1296274" cy="1802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2" tIns="165100" rIns="10225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Showcase experiences in CV.</a:t>
          </a:r>
          <a:endParaRPr lang="en-US" sz="1100" kern="1200"/>
        </a:p>
      </dsp:txBody>
      <dsp:txXfrm>
        <a:off x="1441183" y="950601"/>
        <a:ext cx="1296274" cy="1542768"/>
      </dsp:txXfrm>
    </dsp:sp>
    <dsp:sp modelId="{79AD2CBF-6CD4-40F8-ACAB-27A4E55957CF}">
      <dsp:nvSpPr>
        <dsp:cNvPr id="0" name=""/>
        <dsp:cNvSpPr/>
      </dsp:nvSpPr>
      <dsp:spPr>
        <a:xfrm>
          <a:off x="2881488" y="262837"/>
          <a:ext cx="1296274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CBDA8-7D1E-4776-B403-4110A43FC573}">
      <dsp:nvSpPr>
        <dsp:cNvPr id="0" name=""/>
        <dsp:cNvSpPr/>
      </dsp:nvSpPr>
      <dsp:spPr>
        <a:xfrm>
          <a:off x="4212329" y="214478"/>
          <a:ext cx="66254" cy="124442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11689-0FC9-4B7B-AB7A-E2CA175793FC}">
      <dsp:nvSpPr>
        <dsp:cNvPr id="0" name=""/>
        <dsp:cNvSpPr/>
      </dsp:nvSpPr>
      <dsp:spPr>
        <a:xfrm>
          <a:off x="3266752" y="0"/>
          <a:ext cx="525746" cy="5257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" tIns="20402" rIns="20402" bIns="2040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3343746" y="76994"/>
        <a:ext cx="371758" cy="371758"/>
      </dsp:txXfrm>
    </dsp:sp>
    <dsp:sp modelId="{E1CE93B8-F5CA-480B-8968-AACD41432E92}">
      <dsp:nvSpPr>
        <dsp:cNvPr id="0" name=""/>
        <dsp:cNvSpPr/>
      </dsp:nvSpPr>
      <dsp:spPr>
        <a:xfrm>
          <a:off x="2881488" y="691346"/>
          <a:ext cx="1296274" cy="1802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2" tIns="165100" rIns="10225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Highlight experience with blockchain projects or technologies.</a:t>
          </a:r>
          <a:endParaRPr lang="en-US" sz="1100" kern="1200"/>
        </a:p>
      </dsp:txBody>
      <dsp:txXfrm>
        <a:off x="2881488" y="950601"/>
        <a:ext cx="1296274" cy="1542768"/>
      </dsp:txXfrm>
    </dsp:sp>
    <dsp:sp modelId="{A1F2A953-BBEF-4A21-94F9-8407B3FDDA91}">
      <dsp:nvSpPr>
        <dsp:cNvPr id="0" name=""/>
        <dsp:cNvSpPr/>
      </dsp:nvSpPr>
      <dsp:spPr>
        <a:xfrm>
          <a:off x="4321792" y="262837"/>
          <a:ext cx="1296274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FF659-C239-4C95-B82A-C30603F0127D}">
      <dsp:nvSpPr>
        <dsp:cNvPr id="0" name=""/>
        <dsp:cNvSpPr/>
      </dsp:nvSpPr>
      <dsp:spPr>
        <a:xfrm>
          <a:off x="5652634" y="214478"/>
          <a:ext cx="66254" cy="12444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95CCF-D774-4B66-921D-7A054FBD4984}">
      <dsp:nvSpPr>
        <dsp:cNvPr id="0" name=""/>
        <dsp:cNvSpPr/>
      </dsp:nvSpPr>
      <dsp:spPr>
        <a:xfrm>
          <a:off x="4707056" y="0"/>
          <a:ext cx="525746" cy="52574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" tIns="20402" rIns="20402" bIns="2040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>
        <a:off x="4784050" y="76994"/>
        <a:ext cx="371758" cy="371758"/>
      </dsp:txXfrm>
    </dsp:sp>
    <dsp:sp modelId="{6D7D16FB-A3E6-4FE3-8CB0-AEA817122FED}">
      <dsp:nvSpPr>
        <dsp:cNvPr id="0" name=""/>
        <dsp:cNvSpPr/>
      </dsp:nvSpPr>
      <dsp:spPr>
        <a:xfrm>
          <a:off x="4321792" y="691346"/>
          <a:ext cx="1296274" cy="1802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2" tIns="165100" rIns="10225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Demonstrate problem-solving abilities through past challenges.</a:t>
          </a:r>
          <a:endParaRPr lang="en-US" sz="1100" kern="1200"/>
        </a:p>
      </dsp:txBody>
      <dsp:txXfrm>
        <a:off x="4321792" y="950601"/>
        <a:ext cx="1296274" cy="1542768"/>
      </dsp:txXfrm>
    </dsp:sp>
    <dsp:sp modelId="{9B7DB4B3-BA9C-42ED-9E73-FE225F784B51}">
      <dsp:nvSpPr>
        <dsp:cNvPr id="0" name=""/>
        <dsp:cNvSpPr/>
      </dsp:nvSpPr>
      <dsp:spPr>
        <a:xfrm>
          <a:off x="5762097" y="262837"/>
          <a:ext cx="648137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387EE-CD8A-4D9C-91F0-84A46309C66D}">
      <dsp:nvSpPr>
        <dsp:cNvPr id="0" name=""/>
        <dsp:cNvSpPr/>
      </dsp:nvSpPr>
      <dsp:spPr>
        <a:xfrm>
          <a:off x="6147361" y="0"/>
          <a:ext cx="525746" cy="52574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02" tIns="20402" rIns="20402" bIns="2040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</a:t>
          </a:r>
        </a:p>
      </dsp:txBody>
      <dsp:txXfrm>
        <a:off x="6224355" y="76994"/>
        <a:ext cx="371758" cy="371758"/>
      </dsp:txXfrm>
    </dsp:sp>
    <dsp:sp modelId="{FF3FA6D7-8612-481C-9DFA-28603690321A}">
      <dsp:nvSpPr>
        <dsp:cNvPr id="0" name=""/>
        <dsp:cNvSpPr/>
      </dsp:nvSpPr>
      <dsp:spPr>
        <a:xfrm>
          <a:off x="5762097" y="691346"/>
          <a:ext cx="1296274" cy="1802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52" tIns="165100" rIns="10225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Illustrate teamwork and collaboration skills in previous roles.</a:t>
          </a:r>
          <a:endParaRPr lang="en-US" sz="1100" kern="1200"/>
        </a:p>
      </dsp:txBody>
      <dsp:txXfrm>
        <a:off x="5762097" y="950601"/>
        <a:ext cx="1296274" cy="1542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Open GPT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Ask - Make the most detailed CV; Take prompts from class.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CV + Asset List Activity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Potential Areas of contribution [Like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1- Conventional (much more generalized)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2- Specific (to the candidate) ]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Cover letter from there.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c39349e1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c39349e1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c39349e1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c39349e1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c39349e1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c39349e1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c39349e1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c39349e1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c39349e1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c39349e1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39349e1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c39349e1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ca3276d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ca3276d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ca3276d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ca3276d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39349e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39349e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ca3276d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5ca3276d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c39349e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c39349e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c39349e1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c39349e1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c39349e1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c39349e1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c39349e1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c39349e1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339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72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807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50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904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1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799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908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6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356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690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0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"Unlocking Opportunities in Web3: Maximizing Tools and AI for Post-Graduate Job Hunting"</a:t>
            </a:r>
            <a:endParaRPr lang="en-GB"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89462" y="2648403"/>
            <a:ext cx="3128610" cy="120798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/>
              <a:t>Understanding Oneself As A Blockchain Professional in the world of AI.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6" name="Graphic 75" descr="Unlock">
            <a:extLst>
              <a:ext uri="{FF2B5EF4-FFF2-40B4-BE49-F238E27FC236}">
                <a16:creationId xmlns:a16="http://schemas.microsoft.com/office/drawing/2014/main" id="{32815F47-F823-2873-A922-BD6863045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188" y="604187"/>
            <a:ext cx="3495571" cy="34955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/>
              <a:t>Tackling A Listing with current skillset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609906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Google Shape;109;p22">
            <a:extLst>
              <a:ext uri="{FF2B5EF4-FFF2-40B4-BE49-F238E27FC236}">
                <a16:creationId xmlns:a16="http://schemas.microsoft.com/office/drawing/2014/main" id="{31F7ECA6-0666-7929-ADD6-93492F4B2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908255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Leverage Your Experience</a:t>
            </a:r>
          </a:p>
        </p:txBody>
      </p:sp>
      <p:graphicFrame>
        <p:nvGraphicFramePr>
          <p:cNvPr id="117" name="Google Shape;115;p23">
            <a:extLst>
              <a:ext uri="{FF2B5EF4-FFF2-40B4-BE49-F238E27FC236}">
                <a16:creationId xmlns:a16="http://schemas.microsoft.com/office/drawing/2014/main" id="{510F520D-D559-2F84-640E-E0E7DF540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523721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Prepare a Question Bank; Interview Cross-question bank</a:t>
            </a:r>
          </a:p>
        </p:txBody>
      </p:sp>
      <p:graphicFrame>
        <p:nvGraphicFramePr>
          <p:cNvPr id="123" name="Google Shape;121;p24">
            <a:extLst>
              <a:ext uri="{FF2B5EF4-FFF2-40B4-BE49-F238E27FC236}">
                <a16:creationId xmlns:a16="http://schemas.microsoft.com/office/drawing/2014/main" id="{32446C56-2B81-DBDB-DCB8-F106674FA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578489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Building the Github Profile</a:t>
            </a:r>
          </a:p>
        </p:txBody>
      </p:sp>
      <p:graphicFrame>
        <p:nvGraphicFramePr>
          <p:cNvPr id="129" name="Google Shape;127;p25">
            <a:extLst>
              <a:ext uri="{FF2B5EF4-FFF2-40B4-BE49-F238E27FC236}">
                <a16:creationId xmlns:a16="http://schemas.microsoft.com/office/drawing/2014/main" id="{EC024BF7-36CD-BE58-DF48-4A581F5694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295108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98" y="478881"/>
            <a:ext cx="8179004" cy="363257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53" y="649250"/>
            <a:ext cx="7838694" cy="329184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097" y="772694"/>
            <a:ext cx="7591806" cy="3044952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088684" y="1032039"/>
            <a:ext cx="7054418" cy="7522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Helping out; Giving Back and Reaching out - Comm Engagement</a:t>
            </a: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1088684" y="1848743"/>
            <a:ext cx="7054418" cy="180267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15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  <a:sym typeface="Roboto"/>
              </a:rPr>
              <a:t>Active engagement for networking, skill development.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  <a:sym typeface="Roboto"/>
              </a:rPr>
              <a:t>Contribute to open-source projects.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  <a:sym typeface="Roboto"/>
              </a:rPr>
              <a:t>Participate in blockchain meetups or conferences.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  <a:sym typeface="Roboto"/>
              </a:rPr>
              <a:t>Offer assistance to newcomers in blockchain community forums.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  <a:sym typeface="Roboto"/>
              </a:rPr>
              <a:t>Collaborate with peers on blockchain-related research or projects.</a:t>
            </a:r>
          </a:p>
          <a:p>
            <a:pPr marL="0" lvl="0" indent="-228600" defTabSz="914400">
              <a:spcBef>
                <a:spcPts val="15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Pushing Oneself against the best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Benefits of participating.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Leverage recognition for advancement.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Participate in blockchain hackathons to showcase skills.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Enter blockchain-related competitions to gain exposure.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Collaborate with diverse teams to tackle complex challenges.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69ED8-D4BD-933A-F7E1-AB2E2E19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Demo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lbum">
            <a:extLst>
              <a:ext uri="{FF2B5EF4-FFF2-40B4-BE49-F238E27FC236}">
                <a16:creationId xmlns:a16="http://schemas.microsoft.com/office/drawing/2014/main" id="{E2819944-2E2F-E1DA-79CF-5AAE11A93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3188" y="604187"/>
            <a:ext cx="3495571" cy="34955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5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4694-6F25-02A3-4934-B7E59DE5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ponder over</a:t>
            </a:r>
            <a:endParaRPr lang="en-IN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E09A90D-E4E2-FAB5-2AC5-24583B57A333}"/>
              </a:ext>
            </a:extLst>
          </p:cNvPr>
          <p:cNvGraphicFramePr/>
          <p:nvPr/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71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Graph on document with pen">
            <a:extLst>
              <a:ext uri="{FF2B5EF4-FFF2-40B4-BE49-F238E27FC236}">
                <a16:creationId xmlns:a16="http://schemas.microsoft.com/office/drawing/2014/main" id="{7E87B789-2F4F-9A86-8933-9CF0E71100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1509" r="-2" b="14217"/>
          <a:stretch/>
        </p:blipFill>
        <p:spPr>
          <a:xfrm>
            <a:off x="228" y="10"/>
            <a:ext cx="9143772" cy="5143490"/>
          </a:xfrm>
          <a:prstGeom prst="rect">
            <a:avLst/>
          </a:prstGeom>
        </p:spPr>
      </p:pic>
      <p:sp>
        <p:nvSpPr>
          <p:cNvPr id="7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332799"/>
            <a:ext cx="608265" cy="37768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405690"/>
            <a:ext cx="37304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5350"/>
            <a:ext cx="9144000" cy="424814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47703" y="895350"/>
            <a:ext cx="2394787" cy="35242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/>
              <a:t>@whoami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200150"/>
            <a:ext cx="0" cy="27432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32477" y="895350"/>
            <a:ext cx="4563818" cy="35242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Ed: Bachelors in Comp App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CEH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Pg Dip Cybersecurity and Threat Management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Pg Dip Blockchain Development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i="1"/>
              <a:t>Exp: Content And Social Media but horizontal and vertical freedom to explore diff workings of the firm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i="1"/>
              <a:t>Audits, CTF, Etc.</a:t>
            </a:r>
          </a:p>
        </p:txBody>
      </p:sp>
      <p:sp>
        <p:nvSpPr>
          <p:cNvPr id="85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4505908"/>
            <a:ext cx="262553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2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609906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B234F976-E975-5E14-35AF-F7C560F27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685019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Finding Your Path</a:t>
            </a:r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E5333304-1FEC-6E4C-6AB7-0A3116F37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844610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Asset Bank and Preparations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AE630774-BB5E-DEAB-8DFC-7960B1B1B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159247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Asking Important Questions - Blockchain Developer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EF6319F4-D1E7-BBA5-4CB5-E1B85791D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403437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Creating A great CV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609906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03340921-B638-D29D-9F74-B2B62C706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192362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Using the Tools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1C5A928B-4C57-6E88-91B1-9082E2769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08307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Understanding the Job Market</a:t>
            </a:r>
          </a:p>
        </p:txBody>
      </p:sp>
      <p:graphicFrame>
        <p:nvGraphicFramePr>
          <p:cNvPr id="129" name="Google Shape;103;p21">
            <a:extLst>
              <a:ext uri="{FF2B5EF4-FFF2-40B4-BE49-F238E27FC236}">
                <a16:creationId xmlns:a16="http://schemas.microsoft.com/office/drawing/2014/main" id="{DB32557E-5A48-AFD4-684C-0F10D2506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373408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710</Words>
  <Application>Microsoft Office PowerPoint</Application>
  <PresentationFormat>On-screen Show (16:9)</PresentationFormat>
  <Paragraphs>105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</vt:lpstr>
      <vt:lpstr>Gill Sans MT</vt:lpstr>
      <vt:lpstr>Arial</vt:lpstr>
      <vt:lpstr>Gallery</vt:lpstr>
      <vt:lpstr>"Unlocking Opportunities in Web3: Maximizing Tools and AI for Post-Graduate Job Hunting"</vt:lpstr>
      <vt:lpstr>@whoami</vt:lpstr>
      <vt:lpstr>PowerPoint Presentation</vt:lpstr>
      <vt:lpstr>Finding Your Path</vt:lpstr>
      <vt:lpstr>Asset Bank and Preparations</vt:lpstr>
      <vt:lpstr>Asking Important Questions - Blockchain Developer</vt:lpstr>
      <vt:lpstr>Creating A great CV</vt:lpstr>
      <vt:lpstr>Using the Tools</vt:lpstr>
      <vt:lpstr>Understanding the Job Market</vt:lpstr>
      <vt:lpstr>Tackling A Listing with current skillset</vt:lpstr>
      <vt:lpstr>Leverage Your Experience</vt:lpstr>
      <vt:lpstr>Prepare a Question Bank; Interview Cross-question bank</vt:lpstr>
      <vt:lpstr>Building the Github Profile</vt:lpstr>
      <vt:lpstr>Helping out; Giving Back and Reaching out - Comm Engagement</vt:lpstr>
      <vt:lpstr>Pushing Oneself against the best</vt:lpstr>
      <vt:lpstr>Demo</vt:lpstr>
      <vt:lpstr>Questions to ponder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"Unlocking Opportunities in Web3: Maximizing Tools and AI for Post-Graduate Job Hunting"</dc:title>
  <cp:lastModifiedBy>Aniket Srivastava</cp:lastModifiedBy>
  <cp:revision>1</cp:revision>
  <dcterms:modified xsi:type="dcterms:W3CDTF">2024-03-23T15:33:54Z</dcterms:modified>
</cp:coreProperties>
</file>