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012009e4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012009e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012009e4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012009e4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012009e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012009e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012009e4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012009e4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012009e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012009e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012009e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012009e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Blockchain Architect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Steps Involved: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Learn Blockchain Fundamentals:</a:t>
            </a:r>
            <a:endParaRPr b="1"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>
                <a:solidFill>
                  <a:schemeClr val="dk1"/>
                </a:solidFill>
              </a:rPr>
              <a:t>Begin with a solid understanding of blockchain technology. Take online courses and read books on the subject.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Security and Governance:</a:t>
            </a:r>
            <a:endParaRPr b="1"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>
                <a:solidFill>
                  <a:schemeClr val="dk1"/>
                </a:solidFill>
              </a:rPr>
              <a:t>Study blockchain security principles and governance models.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Architecture Design:</a:t>
            </a:r>
            <a:endParaRPr b="1"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>
                <a:solidFill>
                  <a:schemeClr val="dk1"/>
                </a:solidFill>
              </a:rPr>
              <a:t>Learn how to design scalable, secure, and efficient blockchain solutions.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Smart Contracts:</a:t>
            </a:r>
            <a:endParaRPr b="1"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>
                <a:solidFill>
                  <a:schemeClr val="dk1"/>
                </a:solidFill>
              </a:rPr>
              <a:t>Familiarize yourself with smart contract development, even if you don't code them yourself.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Hands-On Practice:</a:t>
            </a:r>
            <a:endParaRPr b="1"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>
                <a:solidFill>
                  <a:schemeClr val="dk1"/>
                </a:solidFill>
              </a:rPr>
              <a:t>Work on blockchain-related projects to gain practical experience.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Network and Community:</a:t>
            </a:r>
            <a:endParaRPr b="1"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100">
                <a:solidFill>
                  <a:schemeClr val="dk1"/>
                </a:solidFill>
              </a:rPr>
              <a:t>Network with professionals in the blockchain field, attend conferences, and engage with the blockchain community.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Skills Required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Blockchain technology fundamentals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Security and governance knowledge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Architecture design skills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Familiarity with smart contracts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Project management and leadership abilities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Timeline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It may take 6 months to a year or more to become a competent blockchain architect.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Projects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Architect blockchain solutions for real-world use cases.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Create governance models for blockchain networks.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Collaborate on blockchain projects or contribute to the architecture design.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Documenting Progress and Gaining Experience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Document Progress: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Create a blog or portfolio showcasing your understanding of blockchain architecture.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Present your ideas and projects at meetups or conferences.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Gaining Experience: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Collaborate with blockchain developers and other architects on projects.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Volunteer for blockchain-related organizations.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Contribute to blockchain governance discussions.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Without Coding? Or Certifications?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Without Coding Experience: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Focus on the architectural, governance, and security aspects of blockchain, rather than coding.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Without Certification: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Certifications are not mandatory. Build a strong knowledge base and practical experience in blockchain architecture to demonstrate your skills and competence.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