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012009e4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012009e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012009e4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012009e4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012009e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012009e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012009e4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012009e4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012009e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012009e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012009e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012009e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Ethereum 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Steps Involved: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the Basics: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with the fundamentals of blockchain and Ethereum. Read articles, watch videos, and take free online courses.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Solidity, the programming language for Ethereum smart contracts. You can use resources like Solidity documentation, online courses, and tutorials.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Tools: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Familiarize yourself with tools like Remix, Truffle, and Ganache, which are essential for Ethereum development.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Hands-On Practice: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creating simple smart contracts and deploying them to Ethereum's test networks. Experiment with decentralized applications (dApps).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 Involvement: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Ethereum developer forums, participate in discussions, and contribute to open-source projects.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Skills Required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chemeClr val="dk1"/>
                </a:solidFill>
              </a:rPr>
              <a:t>Solidity programming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chemeClr val="dk1"/>
                </a:solidFill>
              </a:rPr>
              <a:t>Understanding of Ethereum architecture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chemeClr val="dk1"/>
                </a:solidFill>
              </a:rPr>
              <a:t>Smart contract development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chemeClr val="dk1"/>
                </a:solidFill>
              </a:rPr>
              <a:t>Experience with Ethereum development tools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chemeClr val="dk1"/>
                </a:solidFill>
              </a:rPr>
              <a:t>Blockchain security awareness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Timeline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You can get started in a few weeks, but becoming proficient may take several months to a year.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Projects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chemeClr val="dk1"/>
                </a:solidFill>
              </a:rPr>
              <a:t>Create and deploy your own smart contracts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chemeClr val="dk1"/>
                </a:solidFill>
              </a:rPr>
              <a:t>Develop a simple decentralized application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chemeClr val="dk1"/>
                </a:solidFill>
              </a:rPr>
              <a:t>Contribute to open-source Ethereum projects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Documenting Progress and Gaining Experience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Document Progress: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chemeClr val="dk1"/>
                </a:solidFill>
              </a:rPr>
              <a:t>Maintain a GitHub repository with your code and projects.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chemeClr val="dk1"/>
                </a:solidFill>
              </a:rPr>
              <a:t>Write blog posts or create videos to share your learnings and experiences.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Gaining Experience: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chemeClr val="dk1"/>
                </a:solidFill>
              </a:rPr>
              <a:t>Participate in hackathons and coding challenges.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chemeClr val="dk1"/>
                </a:solidFill>
              </a:rPr>
              <a:t>Offer to work on Ethereum-related projects for free or as an intern.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chemeClr val="dk1"/>
                </a:solidFill>
              </a:rPr>
              <a:t>Contribute to open-source Ethereum projects.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Without Coding? Or Certifications?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Coding Experience: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with learning programming basics (Python is a good starting point).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Gradually transition into blockchain and Ethereum development after gaining coding proficiency.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Certification: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Certifications are not mandatory. Build a strong portfolio and contribute to the Ethereum community to demonstrate your skills and knowledge.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