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1a47c10a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1a47c10a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1a47c10a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1a47c10a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1a47c10a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1a47c10a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1a47c10a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1a47c10a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1a47c10a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1a47c10a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1a47c10a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61a47c10a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1a47c10a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1a47c10a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1a47c10af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1a47c10a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1a47c10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1a47c10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1a47c10a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1a47c10a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1a47c10a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1a47c10a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1a47c10a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1a47c10a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1a47c10a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1a47c10a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1a47c10a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1a47c10a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1a47c10a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1a47c10a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1a47c10a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1a47c10a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Emergency or Fast Govt. Payments [DEFI/CBDC]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en-GB" sz="1650" u="sng">
                <a:latin typeface="Roboto"/>
                <a:ea typeface="Roboto"/>
                <a:cs typeface="Roboto"/>
                <a:sym typeface="Roboto"/>
              </a:rPr>
              <a:t>Load Balancing &amp; Security Measures</a:t>
            </a:r>
            <a:endParaRPr sz="165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Load Balancing: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Integrate load balancing mechanisms to distribute user requests evenly.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Example: Use Nginx as a load balancer to ensure optimal performance during peak usage.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Security Measures: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Implement robust security protocols, including encryption and secure API communication.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Example: Use SSL/TLS for encrypted communication and OAuth for secure API authentication.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b="1" lang="en-GB" sz="1650">
                <a:latin typeface="Roboto"/>
                <a:ea typeface="Roboto"/>
                <a:cs typeface="Roboto"/>
                <a:sym typeface="Roboto"/>
              </a:rPr>
              <a:t>Version Control System &amp; IDE</a:t>
            </a:r>
            <a:endParaRPr b="1" sz="16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Version Control System: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Utilize Git for version control to track and manage code changes.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Example: GitHub or GitLab for hosting repositories and collaboration.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Integrated Development Environment (IDE):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Choose a suitable IDE (e.g., Visual Studio Code) for efficient code development.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Example: Visual Studio Code provides extensions for various programming languages.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b="1" lang="en-GB" sz="1650">
                <a:latin typeface="Roboto"/>
                <a:ea typeface="Roboto"/>
                <a:cs typeface="Roboto"/>
                <a:sym typeface="Roboto"/>
              </a:rPr>
              <a:t>Containerization Tools &amp; Backend Development Stack</a:t>
            </a:r>
            <a:endParaRPr b="1" sz="16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Containerization Tools: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Set up Docker locally to replicate the production environment.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Example: Use Docker Compose to define and manage multi-container Docker applications.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Backend Development Stack: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Install Node.js for backend development, ensuring compatibility with the chosen framework.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Example: Use Express.js for building a robust and scalable Node.js application.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b="1" lang="en-GB" sz="1650">
                <a:latin typeface="Roboto"/>
                <a:ea typeface="Roboto"/>
                <a:cs typeface="Roboto"/>
                <a:sym typeface="Roboto"/>
              </a:rPr>
              <a:t>Frontend Development Tools &amp; Database Setup</a:t>
            </a:r>
            <a:endParaRPr b="1" sz="16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Frontend Development Tools: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Set up a frontend framework (e.g., React) for building user interfaces.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Example: Use Create React App for a quick and efficient React project setup.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Database Setup: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Install and configure the selected database system locally (e.g., MongoDB).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Example: Set up a local MongoDB instance for testing database interactions.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b="1" lang="en-GB" sz="1650">
                <a:latin typeface="Roboto"/>
                <a:ea typeface="Roboto"/>
                <a:cs typeface="Roboto"/>
                <a:sym typeface="Roboto"/>
              </a:rPr>
              <a:t>API Testing Tools &amp; Continuous Integration (CI)</a:t>
            </a:r>
            <a:endParaRPr b="1" sz="165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API Testing Tools: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Integrate API testing tools (e.g., Postman) for thorough testing of endpoints.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Example: Use Postman for sending requests, testing responses, and validating APIs.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Continuous Integration (CI):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Implement a CI/CD pipeline (e.g., Jenkins) for automated testing and deployment.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Example: Jenkins can automate the build, test, and deployment processes.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Code : Smart Contract For Government Payments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1" cy="393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Code : Smart Contract For Government Payments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1" cy="393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Sample Code : Environmental Impact Tracking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601" cy="393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Enhancing Financial Inclusion and Sustainable Spending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Welcome to the presentation on A groundbreaking app designed to address financial inclusion challenges while promoting sustainable spending.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Financial Inclusion Challenges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Many individuals globally face challenges accessing traditional banking services, leading to financial exclusion.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Limited access to banking services, high transaction costs, and lack of financial resources hinder economic participation.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A Vision for Financial Inclusion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Presented Solution: Our app combines Central Bank Digital Currency (CBDC), smart contracts, and environmental tracking to create an inclusive and sustainable financial ecosystem.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Vision: Empower individuals with financial services, transparent government payments, and encourage eco-friendly spending.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Financial Inclusion: Easy onboarding, low transaction costs, and accessibility for the unbanked.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Smart Contracts for Government Payments: Transparent and automated government payment processes.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Environmental Impact Tracking: Incentivizing sustainable spending through rewards and carbon footprint tracking.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Emergency Relief Distribution: Efficient and transparent distribution of emergency relief funds during crises.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MVP Features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User Onboarding: Simple registration and secure authentication.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Digital Wallet with CBDC Integration: Basic wallet functions for CBDC transactions.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Smart Contracts for Government Payments (Simulated): Simulated smart contracts for transparent government payments.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Environmental Impact Tracking (Basic): Basic features for incentivizing sustainable spending.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MVP Development Pathway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Planning: Finalize MVP features and prioritize based on importance.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Design: Create wireframes and design the UI for simplicity.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Development: Start with user registration, basic wallet functionality, and CBDC transactions.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Testing: Conduct usability testing to ensure a positive user experience.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Feedback Collection: Launch the MVP to gather user feedback and insights.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Refinement: Refine based on feedback and iterate on design and functionality.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en-GB" sz="1650" u="sng">
                <a:latin typeface="Roboto"/>
                <a:ea typeface="Roboto"/>
                <a:cs typeface="Roboto"/>
                <a:sym typeface="Roboto"/>
              </a:rPr>
              <a:t>Blockchain Infrastructure &amp; Database Architecture</a:t>
            </a:r>
            <a:endParaRPr sz="165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Blockchain Infrastructure: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Implement a decentralized network using Ethereum for transparency and security.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Example: Utilize Ethereum's smart contracts for transparent and secure financial transactions.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Database Architecture: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Choose a scalable database like MongoDB to handle transaction data efficiently.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Example: MongoDB provides flexibility and scalability for handling transaction records.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en-GB" sz="1650" u="sng">
                <a:latin typeface="Roboto"/>
                <a:ea typeface="Roboto"/>
                <a:cs typeface="Roboto"/>
                <a:sym typeface="Roboto"/>
              </a:rPr>
              <a:t>Cloud Service Integration &amp; Containerization for Scalability</a:t>
            </a:r>
            <a:endParaRPr sz="165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Cloud Service Integration: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Leverage cloud services (e.g., AWS, Azure) for scalability and seamless integration.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Example: Use AWS Lambda for serverless functions to handle specific app functionalities.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Containerization for Scalability: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Implement containerization with Docker for efficient scaling and resource utilization.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Example: Docker allows the app to run consistently across various environments.</a:t>
            </a:r>
            <a:endParaRPr sz="12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