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8"/>
    </p:embeddedFont>
    <p:embeddedFont>
      <p:font typeface="Oswald" pitchFamily="2" charset="77"/>
      <p:regular r:id="rId19"/>
      <p:bold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39dca313c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39dca313c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39dca313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39dca313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9dca313c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9dca313c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39c7ea6ab_2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39c7ea6ab_2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9c7ea6ab_2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39c7ea6ab_2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39c7ea6ab_2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39c7ea6ab_2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39c7ea6a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39c7ea6a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39c7ea6a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39c7ea6a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39c7ea6a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39c7ea6a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39c7ea6ab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39c7ea6ab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39c7ea6ab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39c7ea6ab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39c7ea6ab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39c7ea6ab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39c7ea6ab_2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39c7ea6ab_2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39dca313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39dca313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n.webis.de/clef19/pan19-web/celebrity-profiling.html#result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d2ve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-webis-de/pan-code/blob/master/clef20/celebrity-profiling/pan20-celebrity-profiling-ngram-baseline.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338450" y="831575"/>
            <a:ext cx="6655500" cy="20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Celebrity Profiling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858699" y="3075374"/>
            <a:ext cx="5634053" cy="17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Aniket </a:t>
            </a:r>
            <a:r>
              <a:rPr lang="en" dirty="0" err="1"/>
              <a:t>Tikotkar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Priyanka </a:t>
            </a:r>
            <a:r>
              <a:rPr lang="en" dirty="0" err="1"/>
              <a:t>Mannikeri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Sahil Shah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ISTE 612: Knowledge Processing Technologies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Prof. Jai Kang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Static HTML webpage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425" y="762150"/>
            <a:ext cx="5092098" cy="391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PyQt Interactive GUI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750" y="1214162"/>
            <a:ext cx="4697576" cy="32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Below is the results of various participants in PAN 2019 celebrity profiling competition.We stand at rank 2 for Gender classification(0.70),rank 3 for occupation classification(0.46) and rank 5 for age classification (0.27)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00" y="2282650"/>
            <a:ext cx="6685625" cy="223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1137775" y="4511700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https://pan.webis.de/clef19/pan19-web/celebrity-profiling.html#results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attempted to solve the task of Celebrity profiling using twitter data and the algorithms used are ngram, tfidf and Decision tree.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the evaluation and achieved competitive results.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built static HTML and interactive GUI for visualising the results.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more sophisticated featuriser to achieve even better results.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of fully working webpage on the server.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more ML algorithms like neural networks and deep learning based approaches.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819150" y="1521625"/>
            <a:ext cx="7505700" cy="29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Definition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Alternate Methods and Solutions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Work and Limitations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Approach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Celebrities have a massive following and influence a lot of people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predicting their traits, we see how the tweets are capable of moving people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information can be used by companies to promote their products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of user profile information like the age, gender and profession based on celebrities tweet 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Issues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enormous raw tweet data from the tweets of celebrities.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Transforming raw tweet data into features.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Selecting a machine learning algorithm.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Methods and Solution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Featuriser we have used is ngram tfidf ,but instead we can also use more sophisticated featuriser like “word2vec”.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  https://en.wikipedia.org/wiki/Word2vec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Decision tree as Machine Learning Algorithm. Many others have used Logistic regression, SVM, Neural networks etc.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and Limitations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 work of PAN 2019 dataset 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https://github.com/pan-webis-de/pan-code/blob/master/clef20/celebrity-profiling/pan20-celebrity-profiling-ngram-baseline.py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used logistic regression which doesn’t generalise well on the test dataset.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featuring tweet data we used tfidf ngrams.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learn the features we used Decision tree classifier as the core machine learning algorithm.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developed static HTML webpage that displays 10 predicted examples along with their ground truth labels.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developed an interactive GUI based system that reads an entered tweet (from test data) and displays the celebrity trait predicted from the model.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05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for age model: 27.02%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for gender model: 70.35%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for occupation model: 46.80%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Macintosh PowerPoint</Application>
  <PresentationFormat>On-screen Show (16:9)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Oswald</vt:lpstr>
      <vt:lpstr>Roboto</vt:lpstr>
      <vt:lpstr>Average</vt:lpstr>
      <vt:lpstr>Arial</vt:lpstr>
      <vt:lpstr>Slate</vt:lpstr>
      <vt:lpstr>Celebrity Profiling</vt:lpstr>
      <vt:lpstr>Agenda</vt:lpstr>
      <vt:lpstr>Motivation</vt:lpstr>
      <vt:lpstr>Problem Definition</vt:lpstr>
      <vt:lpstr>Key Issues</vt:lpstr>
      <vt:lpstr>Alternate Methods and Solution</vt:lpstr>
      <vt:lpstr>Related Work and Limitations</vt:lpstr>
      <vt:lpstr>Our Approach</vt:lpstr>
      <vt:lpstr>Validation</vt:lpstr>
      <vt:lpstr>Validation</vt:lpstr>
      <vt:lpstr>Validation</vt:lpstr>
      <vt:lpstr>Results: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Celebrity Profiling:</dc:title>
  <cp:lastModifiedBy>Priyanka Mannikeri (RIT Student)</cp:lastModifiedBy>
  <cp:revision>3</cp:revision>
  <dcterms:modified xsi:type="dcterms:W3CDTF">2020-04-18T03:51:58Z</dcterms:modified>
</cp:coreProperties>
</file>