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0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f214f4e1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f214f4e1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e91940d15_0_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e91940d15_0_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e91940d15_0_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e91940d15_0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e2f630da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e2f630da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e2f630da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e2f630da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6ac064e6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6ac064e6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e2f630da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e2f630da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e2f630da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e2f630da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e91940d15_0_9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e91940d15_0_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e91940d15_0_9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8e91940d15_0_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e91940d15_0_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e91940d15_0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e2f630da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e2f630da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e91940d15_0_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e91940d15_0_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e91940d15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e91940d15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f116dee6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f116dee6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e2f630da2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e2f630da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e91940d15_0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e91940d15_0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f214f4e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f214f4e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f214f4e1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f214f4e1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Price is right: Home edition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Housing prices prediction model</a:t>
            </a:r>
            <a:endParaRPr sz="17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Jeroen Hak &amp; Aniket Tikotkar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issues (4)</a:t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439125" y="1567550"/>
            <a:ext cx="7897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Area of confidence for variable grade: </a:t>
            </a:r>
            <a:endParaRPr sz="1400"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8200" y="1567550"/>
            <a:ext cx="5001176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p</a:t>
            </a:r>
            <a:r>
              <a:rPr lang="en" sz="1400"/>
              <a:t>roblem was a regression problem</a:t>
            </a:r>
            <a:endParaRPr sz="14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Candidate algorithms selected are Linear Regression, Polynomial Regression, Ridge Regression, Lasso Regression and Generalized Additive Model</a:t>
            </a:r>
            <a:endParaRPr sz="14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Ridge regression performed the best with the lowest mean square error and its fit was the best in the test set </a:t>
            </a:r>
            <a:endParaRPr sz="14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Lasso regression can also be considered as it has low MSE of 45555184264 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(1)</a:t>
            </a:r>
            <a:endParaRPr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compared the five different models on: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MSE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 squared</a:t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(2)</a:t>
            </a:r>
            <a:endParaRPr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</a:t>
            </a:r>
            <a:r>
              <a:rPr lang="en" sz="1400"/>
              <a:t>omparison of: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MSE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 squared</a:t>
            </a:r>
            <a:endParaRPr sz="1400"/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123" y="1624498"/>
            <a:ext cx="3731050" cy="182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(3)</a:t>
            </a:r>
            <a:endParaRPr/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Ridge regression produced the lowest MSE</a:t>
            </a:r>
            <a:endParaRPr sz="14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Polynomial regression produced the highest R squared value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(4)</a:t>
            </a:r>
            <a:endParaRPr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Ridge regression the best lambda was obtained by using a grid from 10^-3 to 10^10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Both a plot of MSE vs log(lambda) and the function lambda.min were used to validate the best lambda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(5)</a:t>
            </a:r>
            <a:endParaRPr/>
          </a:p>
        </p:txBody>
      </p:sp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Ridge regression lambda-MSE plot:</a:t>
            </a:r>
            <a:endParaRPr sz="1400"/>
          </a:p>
        </p:txBody>
      </p:sp>
      <p:pic>
        <p:nvPicPr>
          <p:cNvPr id="231" name="Google Shape;2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2850" y="2121625"/>
            <a:ext cx="4538299" cy="24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(6)</a:t>
            </a:r>
            <a:endParaRPr/>
          </a:p>
        </p:txBody>
      </p:sp>
      <p:sp>
        <p:nvSpPr>
          <p:cNvPr id="237" name="Google Shape;237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Polynomial regression showed that the variables sqft_lot, floors,  yr_built and condition do not contribute to the model and can be taken out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chose Ridge regression as the best fit because of the lowest MSE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model has:</a:t>
            </a:r>
            <a:endParaRPr sz="1400"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MSE = 45275234661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Lambda = 26456.57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(1)</a:t>
            </a:r>
            <a:endParaRPr/>
          </a:p>
        </p:txBody>
      </p:sp>
      <p:sp>
        <p:nvSpPr>
          <p:cNvPr id="249" name="Google Shape;249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 of the MSE that the models produced were very high and further research should be performed in order to try to lower this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R squared value of the Lasso model was a bit low and further research should be performed in order to try to increase it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Motivation </a:t>
            </a:r>
            <a:endParaRPr sz="14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Problem definition</a:t>
            </a:r>
            <a:endParaRPr sz="14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</a:t>
            </a:r>
            <a:endParaRPr sz="14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Key issues</a:t>
            </a:r>
            <a:endParaRPr sz="14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Approach </a:t>
            </a:r>
            <a:endParaRPr sz="14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Validation </a:t>
            </a:r>
            <a:endParaRPr sz="14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Conclusions </a:t>
            </a:r>
            <a:endParaRPr sz="14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Future work 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(2)</a:t>
            </a:r>
            <a:endParaRPr/>
          </a:p>
        </p:txBody>
      </p:sp>
      <p:sp>
        <p:nvSpPr>
          <p:cNvPr id="255" name="Google Shape;255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next step is creating an app that uses the model to predict housing prices given certain inputs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After that the model should be improved so that fewer features have to be put in to get a prediction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Brokers can make use of this application to get in touch with prospective buyers</a:t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Reduced time to select house by prospective home buyers</a:t>
            </a:r>
            <a:endParaRPr sz="14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Improved efficiency when buying houses (Can be used by brokers as well)</a:t>
            </a:r>
            <a:endParaRPr sz="14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Find suitable houses according to a person’s need</a:t>
            </a:r>
            <a:endParaRPr sz="14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find which features of the house such as number of bedrooms, condition, square feet etc. affect the price</a:t>
            </a:r>
            <a:endParaRPr sz="14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Find which features are primarily looked at and what quantity of specified feature is most common (example: no.  of rooms)</a:t>
            </a:r>
            <a:endParaRPr sz="1400"/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 (1)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Predict prices of the houses  based on the features given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Dataset used comprises of prices and features of houses between the years 2014-2015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dataset has 21 features and 21613 rows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Problem is a regression problem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Regression algorithms will be tested and performance will be evaluated, best one will be chosen thereafter </a:t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(1)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13850" y="1567550"/>
            <a:ext cx="8843700" cy="29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Given below are the first 10 instances of houses in the dataset: 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175" y="2264475"/>
            <a:ext cx="8843576" cy="1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Data(2)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2687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variables are described in the table on the right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variable names are under “Column_names”  and the </a:t>
            </a:r>
            <a:r>
              <a:rPr lang="en" sz="1400"/>
              <a:t>description</a:t>
            </a:r>
            <a:r>
              <a:rPr lang="en" sz="1400"/>
              <a:t> is next to it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3675" y="393748"/>
            <a:ext cx="4528750" cy="421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issues (1)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One </a:t>
            </a:r>
            <a:r>
              <a:rPr lang="en" sz="1400"/>
              <a:t>anomaly</a:t>
            </a:r>
            <a:r>
              <a:rPr lang="en" sz="1400"/>
              <a:t> detected in the form of a instance of a house with 33 bedrooms and only 1609 square-feet</a:t>
            </a:r>
            <a:endParaRPr sz="14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Apart from that no particular issues found with the dataset</a:t>
            </a:r>
            <a:endParaRPr sz="14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As for the algorithms we found most of them to have a very high MSE</a:t>
            </a:r>
            <a:endParaRPr sz="14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GAM did not produce MSE hence it was hard to compare it to the other candidate algorithms 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issues (2)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variable sqft_lot and sqft_lot15 have a small weight in the ridge model, but if they are taken out the MSE increases slightly to 45495122746 </a:t>
            </a:r>
            <a:endParaRPr sz="14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Generalized Additive Model (GAM) the variables yr_built and grade had the least the area of confidence compared to other predictors </a:t>
            </a:r>
            <a:endParaRPr sz="14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Other predictors which can be  considered are sqft_above, sqft_living15, view  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issues (3)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479800" y="1567550"/>
            <a:ext cx="7856700" cy="32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Area of confidence for yr_built:</a:t>
            </a:r>
            <a:endParaRPr sz="1400"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0125" y="1567550"/>
            <a:ext cx="5224824" cy="27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