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nikettikudave187/Steganography-Internship-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 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945712" y="4451879"/>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Aniket Ankush Tikudave</a:t>
            </a:r>
          </a:p>
          <a:p>
            <a:r>
              <a:rPr lang="en-US" sz="2000" b="1" dirty="0">
                <a:solidFill>
                  <a:schemeClr val="accent1">
                    <a:lumMod val="75000"/>
                  </a:schemeClr>
                </a:solidFill>
                <a:latin typeface="Arial"/>
                <a:cs typeface="Arial"/>
              </a:rPr>
              <a:t>College Name &amp; Department : AGCE </a:t>
            </a:r>
            <a:r>
              <a:rPr lang="en-US" sz="2000" b="1" dirty="0" err="1">
                <a:solidFill>
                  <a:schemeClr val="accent1">
                    <a:lumMod val="75000"/>
                  </a:schemeClr>
                </a:solidFill>
                <a:latin typeface="Arial"/>
                <a:cs typeface="Arial"/>
              </a:rPr>
              <a:t>Satara</a:t>
            </a:r>
            <a:r>
              <a:rPr lang="en-US" sz="2000" b="1" dirty="0">
                <a:solidFill>
                  <a:schemeClr val="accent1">
                    <a:lumMod val="75000"/>
                  </a:schemeClr>
                </a:solidFill>
                <a:latin typeface="Arial"/>
                <a:cs typeface="Arial"/>
              </a:rPr>
              <a:t>, E&amp;TC.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t>Improved Security Algorithms</a:t>
            </a:r>
          </a:p>
          <a:p>
            <a:pPr marL="305435" indent="-305435"/>
            <a:r>
              <a:rPr lang="en-US" dirty="0"/>
              <a:t>AI and Machine Learning Integration</a:t>
            </a:r>
          </a:p>
          <a:p>
            <a:pPr marL="305435" indent="-305435"/>
            <a:r>
              <a:rPr lang="en-US" dirty="0"/>
              <a:t>Use in Blockchain for Secure Transactions</a:t>
            </a:r>
          </a:p>
          <a:p>
            <a:pPr marL="305435" indent="-305435"/>
            <a:r>
              <a:rPr lang="en-US" dirty="0"/>
              <a:t>Real-Time Data Hiding in Videos and Streaming</a:t>
            </a:r>
          </a:p>
          <a:p>
            <a:pPr marL="305435" indent="-305435"/>
            <a:r>
              <a:rPr lang="en-US" dirty="0"/>
              <a:t>Enhanced Detection Methods for Forensics</a:t>
            </a:r>
          </a:p>
          <a:p>
            <a:pPr marL="305435" indent="-305435"/>
            <a:r>
              <a:rPr lang="en-US" dirty="0"/>
              <a:t>Embedded Systems and IoT</a:t>
            </a:r>
          </a:p>
          <a:p>
            <a:pPr marL="305435" indent="-305435"/>
            <a:r>
              <a:rPr lang="en-US" dirty="0"/>
              <a:t>Cross-Platform Communication</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dirty="0"/>
              <a:t>To develop a robust and efficient method to embed sensitive data within a digital image, ensuring that the hidden information remains undetectable to the naked eye while providing strong security measures to prevent unauthorized extraction of the data</a:t>
            </a:r>
            <a:r>
              <a:rPr lang="en-US" sz="3200" dirty="0">
                <a:solidFill>
                  <a:srgbClr val="001D35"/>
                </a:solidFill>
                <a:latin typeface="Google Sans"/>
              </a:rPr>
              <a:t>.</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119187"/>
          </a:xfrm>
        </p:spPr>
        <p:txBody>
          <a:bodyPr vert="horz" lIns="91440" tIns="45720" rIns="91440" bIns="45720" rtlCol="0" anchor="ctr">
            <a:noAutofit/>
          </a:bodyPr>
          <a:lstStyle/>
          <a:p>
            <a:pPr marL="0" indent="0">
              <a:buNone/>
            </a:pPr>
            <a:r>
              <a:rPr lang="en-IN" dirty="0"/>
              <a:t>1) OpenCV (cv2) : </a:t>
            </a:r>
          </a:p>
          <a:p>
            <a:pPr marL="0" indent="0">
              <a:buNone/>
            </a:pPr>
            <a:r>
              <a:rPr lang="en-IN" dirty="0"/>
              <a:t>	&gt;&gt; Reading image Manipulating pixel values to encode and decode </a:t>
            </a:r>
            <a:r>
              <a:rPr lang="en-IN" dirty="0" err="1"/>
              <a:t>dataHandling</a:t>
            </a:r>
            <a:r>
              <a:rPr lang="en-IN" dirty="0"/>
              <a:t> image channels for embedding the 		     data.</a:t>
            </a:r>
          </a:p>
          <a:p>
            <a:pPr marL="0" indent="0">
              <a:buNone/>
            </a:pPr>
            <a:r>
              <a:rPr lang="en-IN" dirty="0"/>
              <a:t>	&gt;&gt; Key Functions: cv2.imread() – Reads image files.  cv2.imwrite() – Saves the image after data encoding or 	   	 		     decoding.  cv2.cvtColor() – Converts between different </a:t>
            </a:r>
            <a:r>
              <a:rPr lang="en-IN" dirty="0" err="1"/>
              <a:t>color</a:t>
            </a:r>
            <a:r>
              <a:rPr lang="en-IN" dirty="0"/>
              <a:t> spaces, useful for </a:t>
            </a:r>
            <a:r>
              <a:rPr lang="en-IN" dirty="0" err="1"/>
              <a:t>analyzing</a:t>
            </a:r>
            <a:r>
              <a:rPr lang="en-IN" dirty="0"/>
              <a:t> image channels.</a:t>
            </a:r>
          </a:p>
          <a:p>
            <a:pPr marL="0" indent="0">
              <a:buNone/>
            </a:pPr>
            <a:r>
              <a:rPr lang="en-IN" dirty="0"/>
              <a:t>2) </a:t>
            </a:r>
            <a:r>
              <a:rPr lang="en-US" dirty="0"/>
              <a:t>OS Library:</a:t>
            </a:r>
          </a:p>
          <a:p>
            <a:pPr marL="0" indent="0">
              <a:buNone/>
            </a:pPr>
            <a:r>
              <a:rPr lang="en-US" dirty="0"/>
              <a:t> 	&gt;&gt; Navigating the file system to load and save </a:t>
            </a:r>
            <a:r>
              <a:rPr lang="en-US" dirty="0" err="1"/>
              <a:t>images.Checking</a:t>
            </a:r>
            <a:r>
              <a:rPr lang="en-US" dirty="0"/>
              <a:t> file existence and manipulating file paths.</a:t>
            </a:r>
          </a:p>
          <a:p>
            <a:pPr marL="0" indent="0">
              <a:buNone/>
            </a:pPr>
            <a:r>
              <a:rPr lang="en-US" dirty="0"/>
              <a:t>	&gt;&gt; Key Functions: </a:t>
            </a:r>
            <a:r>
              <a:rPr lang="en-US" dirty="0" err="1"/>
              <a:t>os.path.exists</a:t>
            </a:r>
            <a:r>
              <a:rPr lang="en-US" dirty="0"/>
              <a:t>() – Verifies if a file exists.  </a:t>
            </a:r>
            <a:r>
              <a:rPr lang="en-US" dirty="0" err="1"/>
              <a:t>os.remove</a:t>
            </a:r>
            <a:r>
              <a:rPr lang="en-US" dirty="0"/>
              <a:t>() – Removes</a:t>
            </a:r>
          </a:p>
          <a:p>
            <a:pPr marL="0" indent="0">
              <a:buNone/>
            </a:pPr>
            <a:r>
              <a:rPr lang="en-US" dirty="0"/>
              <a:t>3) String Library: </a:t>
            </a:r>
          </a:p>
          <a:p>
            <a:pPr marL="0" indent="0">
              <a:buNone/>
            </a:pPr>
            <a:r>
              <a:rPr lang="en-US" dirty="0"/>
              <a:t>	&gt;&gt; Converting the secret message into binary format ,Splitting and embedding the message within the image pixels.</a:t>
            </a:r>
          </a:p>
          <a:p>
            <a:pPr marL="0" indent="0">
              <a:buNone/>
            </a:pPr>
            <a:r>
              <a:rPr lang="en-US" dirty="0"/>
              <a:t>	&gt;&gt; Key Functions: </a:t>
            </a:r>
            <a:r>
              <a:rPr lang="en-US" dirty="0" err="1"/>
              <a:t>string.ascii_lowercase</a:t>
            </a:r>
            <a:r>
              <a:rPr lang="en-US" dirty="0"/>
              <a:t> – Can be used to work with alphabets or predefined </a:t>
            </a:r>
            <a:r>
              <a:rPr lang="en-US" dirty="0" err="1"/>
              <a:t>characters.String</a:t>
            </a:r>
            <a:r>
              <a:rPr lang="en-US" dirty="0"/>
              <a:t> 		 	     manipulations such as join(), split(), and others are helpful in encoding data into the image.</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457200" indent="-457200">
              <a:buAutoNum type="arabicPeriod"/>
            </a:pPr>
            <a:r>
              <a:rPr lang="en-US" sz="2000" dirty="0"/>
              <a:t>Seamless Concealment</a:t>
            </a:r>
          </a:p>
          <a:p>
            <a:pPr marL="457200" indent="-457200">
              <a:buAutoNum type="arabicPeriod"/>
            </a:pPr>
            <a:r>
              <a:rPr lang="en-US" sz="2000" dirty="0"/>
              <a:t>High Capacity for Storing Data</a:t>
            </a:r>
          </a:p>
          <a:p>
            <a:pPr marL="457200" indent="-457200">
              <a:buAutoNum type="arabicPeriod"/>
            </a:pPr>
            <a:r>
              <a:rPr lang="en-US" sz="2000" dirty="0"/>
              <a:t>Low Complexity and Efficiency</a:t>
            </a:r>
          </a:p>
          <a:p>
            <a:pPr marL="342900" indent="-342900">
              <a:buAutoNum type="arabicPeriod"/>
            </a:pPr>
            <a:r>
              <a:rPr lang="en-US" sz="2000" dirty="0"/>
              <a:t>Real-time Application in Security</a:t>
            </a:r>
          </a:p>
          <a:p>
            <a:pPr marL="342900" indent="-342900">
              <a:buAutoNum type="arabicPeriod"/>
            </a:pPr>
            <a:r>
              <a:rPr lang="en-US" sz="2000" dirty="0"/>
              <a:t>Data Integrity and Authenticity</a:t>
            </a:r>
          </a:p>
          <a:p>
            <a:pPr marL="342900" indent="-342900">
              <a:buAutoNum type="arabicPeriod"/>
            </a:pPr>
            <a:r>
              <a:rPr lang="en-US" sz="2000" dirty="0"/>
              <a:t>Integration with Other Security Techniques</a:t>
            </a:r>
          </a:p>
          <a:p>
            <a:pPr marL="342900" indent="-342900">
              <a:buAutoNum type="arabicPeriod"/>
            </a:pPr>
            <a:r>
              <a:rPr lang="en-US" sz="2000" dirty="0"/>
              <a:t>Cross-Platform Communication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dirty="0"/>
              <a:t>Military and Defense</a:t>
            </a:r>
          </a:p>
          <a:p>
            <a:r>
              <a:rPr lang="en-US" dirty="0"/>
              <a:t>Cloud Storage Services</a:t>
            </a:r>
          </a:p>
          <a:p>
            <a:r>
              <a:rPr lang="en-US" dirty="0"/>
              <a:t>Government Agencies and Intelligence Services</a:t>
            </a:r>
          </a:p>
          <a:p>
            <a:r>
              <a:rPr lang="en-US" dirty="0"/>
              <a:t>Cybersecurity Professionals</a:t>
            </a:r>
          </a:p>
          <a:p>
            <a:r>
              <a:rPr lang="en-US" dirty="0"/>
              <a:t>Digital Forensics Investigators</a:t>
            </a:r>
          </a:p>
          <a:p>
            <a:r>
              <a:rPr lang="en-US" dirty="0"/>
              <a:t>Legal and Regulatory Bodies</a:t>
            </a:r>
          </a:p>
          <a:p>
            <a:r>
              <a:rPr lang="en-US" dirty="0"/>
              <a:t>Journalists and Activists</a:t>
            </a:r>
          </a:p>
          <a:p>
            <a:r>
              <a:rPr lang="en-US" dirty="0"/>
              <a:t>Individuals and Privacy Advocates</a:t>
            </a:r>
          </a:p>
          <a:p>
            <a:r>
              <a:rPr lang="en-US" dirty="0"/>
              <a:t>Software Developers</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76628BA1-7BA7-2722-D521-B0DDA45E05F0}"/>
              </a:ext>
            </a:extLst>
          </p:cNvPr>
          <p:cNvPicPr>
            <a:picLocks noGrp="1" noChangeAspect="1"/>
          </p:cNvPicPr>
          <p:nvPr>
            <p:ph idx="1"/>
          </p:nvPr>
        </p:nvPicPr>
        <p:blipFill>
          <a:blip r:embed="rId2"/>
          <a:stretch>
            <a:fillRect/>
          </a:stretch>
        </p:blipFill>
        <p:spPr>
          <a:xfrm>
            <a:off x="979686" y="1331247"/>
            <a:ext cx="10232627" cy="4986376"/>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In conclusion, the problem of securely transmitting sensitive data over potentially insecure channels is effectively addressed by data hiding in images using steganography. By embedding secret information within an image, steganography ensures that the data remains hidden from unauthorized access, providing a covert communication method that is hard to detect. This technique solves the challenge of maintaining data confidentiality while preventing interception or tampering. With the help of libraries like OpenCV and Python tools, this approach offers a practical, efficient solution to safeguarding sensitive information in digital formats.</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https://github.com/anikettikudave187/Steganography-Internship-Project.git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105</TotalTime>
  <Words>506</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Google Sans</vt:lpstr>
      <vt:lpstr>Wingdings 2</vt:lpstr>
      <vt:lpstr>DividendVTI</vt:lpstr>
      <vt:lpstr> 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Aniket Tikudave</cp:lastModifiedBy>
  <cp:revision>26</cp:revision>
  <dcterms:created xsi:type="dcterms:W3CDTF">2021-05-26T16:50:10Z</dcterms:created>
  <dcterms:modified xsi:type="dcterms:W3CDTF">2025-02-22T08:43:14Z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