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73" r:id="rId4"/>
    <p:sldId id="274" r:id="rId5"/>
    <p:sldId id="260" r:id="rId6"/>
    <p:sldId id="261" r:id="rId7"/>
    <p:sldId id="275" r:id="rId8"/>
    <p:sldId id="264" r:id="rId9"/>
    <p:sldId id="265" r:id="rId10"/>
    <p:sldId id="269" r:id="rId11"/>
  </p:sldIdLst>
  <p:sldSz cx="9144000" cy="5143500" type="screen16x9"/>
  <p:notesSz cx="6858000" cy="9144000"/>
  <p:embeddedFontLst>
    <p:embeddedFont>
      <p:font typeface="Lexend" panose="020B0604020202020204" charset="0"/>
      <p:regular r:id="rId13"/>
      <p:bold r:id="rId14"/>
    </p:embeddedFont>
    <p:embeddedFont>
      <p:font typeface="Manjari" panose="020B0604020202020204" charset="0"/>
      <p:regular r:id="rId15"/>
      <p:bold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dOEVuqFrMLtBxn3XhYRDz74II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F542C-0634-418D-8219-CADAB0C17B66}" v="4" dt="2025-01-12T11:29:42.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Walunj" userId="542b0ef1f50a724c" providerId="LiveId" clId="{9A2F542C-0634-418D-8219-CADAB0C17B66}"/>
    <pc:docChg chg="undo custSel addSld delSld modSld">
      <pc:chgData name="Aniket Walunj" userId="542b0ef1f50a724c" providerId="LiveId" clId="{9A2F542C-0634-418D-8219-CADAB0C17B66}" dt="2025-01-12T11:30:37.121" v="307" actId="1076"/>
      <pc:docMkLst>
        <pc:docMk/>
      </pc:docMkLst>
      <pc:sldChg chg="modSp mod">
        <pc:chgData name="Aniket Walunj" userId="542b0ef1f50a724c" providerId="LiveId" clId="{9A2F542C-0634-418D-8219-CADAB0C17B66}" dt="2025-01-12T11:24:02.178" v="25"/>
        <pc:sldMkLst>
          <pc:docMk/>
          <pc:sldMk cId="0" sldId="264"/>
        </pc:sldMkLst>
        <pc:spChg chg="mod">
          <ac:chgData name="Aniket Walunj" userId="542b0ef1f50a724c" providerId="LiveId" clId="{9A2F542C-0634-418D-8219-CADAB0C17B66}" dt="2025-01-12T11:24:02.178" v="25"/>
          <ac:spMkLst>
            <pc:docMk/>
            <pc:sldMk cId="0" sldId="264"/>
            <ac:spMk id="3" creationId="{6BF7BB3E-C8A8-9CA2-B07B-D260BE1B920D}"/>
          </ac:spMkLst>
        </pc:spChg>
      </pc:sldChg>
      <pc:sldChg chg="addSp delSp modSp new add del mod">
        <pc:chgData name="Aniket Walunj" userId="542b0ef1f50a724c" providerId="LiveId" clId="{9A2F542C-0634-418D-8219-CADAB0C17B66}" dt="2025-01-12T11:26:56.913" v="127" actId="2696"/>
        <pc:sldMkLst>
          <pc:docMk/>
          <pc:sldMk cId="1630487598" sldId="270"/>
        </pc:sldMkLst>
        <pc:spChg chg="mod">
          <ac:chgData name="Aniket Walunj" userId="542b0ef1f50a724c" providerId="LiveId" clId="{9A2F542C-0634-418D-8219-CADAB0C17B66}" dt="2025-01-12T11:26:32.356" v="120" actId="1076"/>
          <ac:spMkLst>
            <pc:docMk/>
            <pc:sldMk cId="1630487598" sldId="270"/>
            <ac:spMk id="2" creationId="{C9B348DB-13AB-3AF5-AF68-16E43BEADC5F}"/>
          </ac:spMkLst>
        </pc:spChg>
        <pc:spChg chg="del mod">
          <ac:chgData name="Aniket Walunj" userId="542b0ef1f50a724c" providerId="LiveId" clId="{9A2F542C-0634-418D-8219-CADAB0C17B66}" dt="2025-01-12T11:21:31.170" v="10" actId="478"/>
          <ac:spMkLst>
            <pc:docMk/>
            <pc:sldMk cId="1630487598" sldId="270"/>
            <ac:spMk id="3" creationId="{F678474C-9D94-2512-58F0-8C26CEE83599}"/>
          </ac:spMkLst>
        </pc:spChg>
        <pc:spChg chg="del mod">
          <ac:chgData name="Aniket Walunj" userId="542b0ef1f50a724c" providerId="LiveId" clId="{9A2F542C-0634-418D-8219-CADAB0C17B66}" dt="2025-01-12T11:21:47.400" v="19" actId="478"/>
          <ac:spMkLst>
            <pc:docMk/>
            <pc:sldMk cId="1630487598" sldId="270"/>
            <ac:spMk id="4" creationId="{A6564072-ED6A-4B13-33BE-F115B861961D}"/>
          </ac:spMkLst>
        </pc:spChg>
        <pc:spChg chg="del mod">
          <ac:chgData name="Aniket Walunj" userId="542b0ef1f50a724c" providerId="LiveId" clId="{9A2F542C-0634-418D-8219-CADAB0C17B66}" dt="2025-01-12T11:21:34.727" v="14" actId="478"/>
          <ac:spMkLst>
            <pc:docMk/>
            <pc:sldMk cId="1630487598" sldId="270"/>
            <ac:spMk id="5" creationId="{A3B82FA5-891F-EC7E-CF32-8EB74A1A043C}"/>
          </ac:spMkLst>
        </pc:spChg>
        <pc:spChg chg="del mod">
          <ac:chgData name="Aniket Walunj" userId="542b0ef1f50a724c" providerId="LiveId" clId="{9A2F542C-0634-418D-8219-CADAB0C17B66}" dt="2025-01-12T11:21:50.847" v="23" actId="478"/>
          <ac:spMkLst>
            <pc:docMk/>
            <pc:sldMk cId="1630487598" sldId="270"/>
            <ac:spMk id="6" creationId="{822CF44B-291B-CB38-C6DA-F097846004C2}"/>
          </ac:spMkLst>
        </pc:spChg>
        <pc:spChg chg="del mod">
          <ac:chgData name="Aniket Walunj" userId="542b0ef1f50a724c" providerId="LiveId" clId="{9A2F542C-0634-418D-8219-CADAB0C17B66}" dt="2025-01-12T11:21:20.611" v="8" actId="478"/>
          <ac:spMkLst>
            <pc:docMk/>
            <pc:sldMk cId="1630487598" sldId="270"/>
            <ac:spMk id="7" creationId="{AA559803-8359-1BDB-CAF8-E930EBCBB0AA}"/>
          </ac:spMkLst>
        </pc:spChg>
        <pc:spChg chg="del mod">
          <ac:chgData name="Aniket Walunj" userId="542b0ef1f50a724c" providerId="LiveId" clId="{9A2F542C-0634-418D-8219-CADAB0C17B66}" dt="2025-01-12T11:21:44.299" v="17" actId="478"/>
          <ac:spMkLst>
            <pc:docMk/>
            <pc:sldMk cId="1630487598" sldId="270"/>
            <ac:spMk id="8" creationId="{BDAF045C-E981-FFDF-88C2-CF55D356CB4F}"/>
          </ac:spMkLst>
        </pc:spChg>
        <pc:spChg chg="del mod">
          <ac:chgData name="Aniket Walunj" userId="542b0ef1f50a724c" providerId="LiveId" clId="{9A2F542C-0634-418D-8219-CADAB0C17B66}" dt="2025-01-12T11:21:33.117" v="12" actId="478"/>
          <ac:spMkLst>
            <pc:docMk/>
            <pc:sldMk cId="1630487598" sldId="270"/>
            <ac:spMk id="9" creationId="{CF44BADC-E6AE-7C8B-0C4E-18ECB562343D}"/>
          </ac:spMkLst>
        </pc:spChg>
        <pc:spChg chg="del mod">
          <ac:chgData name="Aniket Walunj" userId="542b0ef1f50a724c" providerId="LiveId" clId="{9A2F542C-0634-418D-8219-CADAB0C17B66}" dt="2025-01-12T11:21:49.171" v="21" actId="478"/>
          <ac:spMkLst>
            <pc:docMk/>
            <pc:sldMk cId="1630487598" sldId="270"/>
            <ac:spMk id="10" creationId="{253DA120-8D62-03F4-F16C-1622C1CE29E3}"/>
          </ac:spMkLst>
        </pc:spChg>
        <pc:spChg chg="add mod">
          <ac:chgData name="Aniket Walunj" userId="542b0ef1f50a724c" providerId="LiveId" clId="{9A2F542C-0634-418D-8219-CADAB0C17B66}" dt="2025-01-12T11:26:50.575" v="125" actId="1076"/>
          <ac:spMkLst>
            <pc:docMk/>
            <pc:sldMk cId="1630487598" sldId="270"/>
            <ac:spMk id="12" creationId="{BEED5BBD-C87D-52CC-C1F6-030A9213C260}"/>
          </ac:spMkLst>
        </pc:spChg>
        <pc:picChg chg="add mod">
          <ac:chgData name="Aniket Walunj" userId="542b0ef1f50a724c" providerId="LiveId" clId="{9A2F542C-0634-418D-8219-CADAB0C17B66}" dt="2025-01-12T11:26:42.992" v="123" actId="1076"/>
          <ac:picMkLst>
            <pc:docMk/>
            <pc:sldMk cId="1630487598" sldId="270"/>
            <ac:picMk id="13" creationId="{614DA0C1-7DF1-8F25-6FFA-43A60E975D67}"/>
          </ac:picMkLst>
        </pc:picChg>
      </pc:sldChg>
      <pc:sldChg chg="addSp delSp modSp add mod">
        <pc:chgData name="Aniket Walunj" userId="542b0ef1f50a724c" providerId="LiveId" clId="{9A2F542C-0634-418D-8219-CADAB0C17B66}" dt="2025-01-12T11:30:37.121" v="307" actId="1076"/>
        <pc:sldMkLst>
          <pc:docMk/>
          <pc:sldMk cId="2731590501" sldId="271"/>
        </pc:sldMkLst>
        <pc:spChg chg="del mod">
          <ac:chgData name="Aniket Walunj" userId="542b0ef1f50a724c" providerId="LiveId" clId="{9A2F542C-0634-418D-8219-CADAB0C17B66}" dt="2025-01-12T11:30:27.682" v="303" actId="478"/>
          <ac:spMkLst>
            <pc:docMk/>
            <pc:sldMk cId="2731590501" sldId="271"/>
            <ac:spMk id="2" creationId="{839A619F-AEF3-E874-2606-1FF14BF1C95C}"/>
          </ac:spMkLst>
        </pc:spChg>
        <pc:spChg chg="add del mod">
          <ac:chgData name="Aniket Walunj" userId="542b0ef1f50a724c" providerId="LiveId" clId="{9A2F542C-0634-418D-8219-CADAB0C17B66}" dt="2025-01-12T11:30:31.035" v="305" actId="478"/>
          <ac:spMkLst>
            <pc:docMk/>
            <pc:sldMk cId="2731590501" sldId="271"/>
            <ac:spMk id="5" creationId="{0A3F6B58-F3F3-1C1D-98CE-44695FB974AD}"/>
          </ac:spMkLst>
        </pc:spChg>
        <pc:spChg chg="mod">
          <ac:chgData name="Aniket Walunj" userId="542b0ef1f50a724c" providerId="LiveId" clId="{9A2F542C-0634-418D-8219-CADAB0C17B66}" dt="2025-01-12T11:30:34.458" v="306" actId="1076"/>
          <ac:spMkLst>
            <pc:docMk/>
            <pc:sldMk cId="2731590501" sldId="271"/>
            <ac:spMk id="12" creationId="{2EB7C029-88FE-3AE1-AFC9-D928B6FB2ABB}"/>
          </ac:spMkLst>
        </pc:spChg>
        <pc:picChg chg="add mod">
          <ac:chgData name="Aniket Walunj" userId="542b0ef1f50a724c" providerId="LiveId" clId="{9A2F542C-0634-418D-8219-CADAB0C17B66}" dt="2025-01-12T11:30:37.121" v="307" actId="1076"/>
          <ac:picMkLst>
            <pc:docMk/>
            <pc:sldMk cId="2731590501" sldId="271"/>
            <ac:picMk id="3" creationId="{2E860581-C017-AE82-94A3-17EFCA2CA946}"/>
          </ac:picMkLst>
        </pc:picChg>
        <pc:picChg chg="del">
          <ac:chgData name="Aniket Walunj" userId="542b0ef1f50a724c" providerId="LiveId" clId="{9A2F542C-0634-418D-8219-CADAB0C17B66}" dt="2025-01-12T11:27:01.589" v="129" actId="478"/>
          <ac:picMkLst>
            <pc:docMk/>
            <pc:sldMk cId="2731590501" sldId="271"/>
            <ac:picMk id="13" creationId="{B441969B-6929-FBDB-E0AA-4C8BBBBE2CE2}"/>
          </ac:picMkLst>
        </pc:picChg>
      </pc:sldChg>
      <pc:sldChg chg="addSp delSp modSp add mod">
        <pc:chgData name="Aniket Walunj" userId="542b0ef1f50a724c" providerId="LiveId" clId="{9A2F542C-0634-418D-8219-CADAB0C17B66}" dt="2025-01-12T11:30:23.582" v="301" actId="1076"/>
        <pc:sldMkLst>
          <pc:docMk/>
          <pc:sldMk cId="1935751960" sldId="272"/>
        </pc:sldMkLst>
        <pc:spChg chg="del mod">
          <ac:chgData name="Aniket Walunj" userId="542b0ef1f50a724c" providerId="LiveId" clId="{9A2F542C-0634-418D-8219-CADAB0C17B66}" dt="2025-01-12T11:29:20.308" v="276" actId="478"/>
          <ac:spMkLst>
            <pc:docMk/>
            <pc:sldMk cId="1935751960" sldId="272"/>
            <ac:spMk id="2" creationId="{5DEDCB0F-0896-E7CE-B0AC-09D2812D91EF}"/>
          </ac:spMkLst>
        </pc:spChg>
        <pc:spChg chg="add del mod">
          <ac:chgData name="Aniket Walunj" userId="542b0ef1f50a724c" providerId="LiveId" clId="{9A2F542C-0634-418D-8219-CADAB0C17B66}" dt="2025-01-12T11:29:22.486" v="278" actId="478"/>
          <ac:spMkLst>
            <pc:docMk/>
            <pc:sldMk cId="1935751960" sldId="272"/>
            <ac:spMk id="4" creationId="{75EBD4AA-4FD2-AA6B-B4DD-233CBA987C3C}"/>
          </ac:spMkLst>
        </pc:spChg>
        <pc:spChg chg="mod">
          <ac:chgData name="Aniket Walunj" userId="542b0ef1f50a724c" providerId="LiveId" clId="{9A2F542C-0634-418D-8219-CADAB0C17B66}" dt="2025-01-12T11:30:23.582" v="301" actId="1076"/>
          <ac:spMkLst>
            <pc:docMk/>
            <pc:sldMk cId="1935751960" sldId="272"/>
            <ac:spMk id="12" creationId="{450EBD24-560B-5352-A7B8-72CE710FA16F}"/>
          </ac:spMkLst>
        </pc:spChg>
        <pc:picChg chg="del">
          <ac:chgData name="Aniket Walunj" userId="542b0ef1f50a724c" providerId="LiveId" clId="{9A2F542C-0634-418D-8219-CADAB0C17B66}" dt="2025-01-12T11:28:16.382" v="191" actId="478"/>
          <ac:picMkLst>
            <pc:docMk/>
            <pc:sldMk cId="1935751960" sldId="272"/>
            <ac:picMk id="3" creationId="{BD836407-ACC0-C8EE-35FD-1A48A61163A2}"/>
          </ac:picMkLst>
        </pc:picChg>
        <pc:picChg chg="add mod">
          <ac:chgData name="Aniket Walunj" userId="542b0ef1f50a724c" providerId="LiveId" clId="{9A2F542C-0634-418D-8219-CADAB0C17B66}" dt="2025-01-12T11:30:19.322" v="299" actId="1076"/>
          <ac:picMkLst>
            <pc:docMk/>
            <pc:sldMk cId="1935751960" sldId="272"/>
            <ac:picMk id="5" creationId="{63206CB6-8781-CD66-3E4D-BA55B6C0F5A4}"/>
          </ac:picMkLst>
        </pc:picChg>
        <pc:picChg chg="add mod">
          <ac:chgData name="Aniket Walunj" userId="542b0ef1f50a724c" providerId="LiveId" clId="{9A2F542C-0634-418D-8219-CADAB0C17B66}" dt="2025-01-12T11:30:21.439" v="300" actId="1076"/>
          <ac:picMkLst>
            <pc:docMk/>
            <pc:sldMk cId="1935751960" sldId="272"/>
            <ac:picMk id="6" creationId="{1246E934-8F96-A202-7AF1-12C5D9368F7B}"/>
          </ac:picMkLst>
        </pc:picChg>
      </pc:sldChg>
    </pc:docChg>
  </pc:docChgLst>
  <pc:docChgLst>
    <pc:chgData name="Aniket Walunj" userId="542b0ef1f50a724c" providerId="LiveId" clId="{4ABEB095-24BC-42DA-B785-3FC96DFEA1F8}"/>
    <pc:docChg chg="modSld">
      <pc:chgData name="Aniket Walunj" userId="542b0ef1f50a724c" providerId="LiveId" clId="{4ABEB095-24BC-42DA-B785-3FC96DFEA1F8}" dt="2024-12-08T16:47:22.267" v="10" actId="20577"/>
      <pc:docMkLst>
        <pc:docMk/>
      </pc:docMkLst>
      <pc:sldChg chg="modSp mod">
        <pc:chgData name="Aniket Walunj" userId="542b0ef1f50a724c" providerId="LiveId" clId="{4ABEB095-24BC-42DA-B785-3FC96DFEA1F8}" dt="2024-12-08T16:47:22.267" v="10" actId="20577"/>
        <pc:sldMkLst>
          <pc:docMk/>
          <pc:sldMk cId="0" sldId="262"/>
        </pc:sldMkLst>
        <pc:spChg chg="mod">
          <ac:chgData name="Aniket Walunj" userId="542b0ef1f50a724c" providerId="LiveId" clId="{4ABEB095-24BC-42DA-B785-3FC96DFEA1F8}" dt="2024-12-08T16:47:22.267" v="10" actId="20577"/>
          <ac:spMkLst>
            <pc:docMk/>
            <pc:sldMk cId="0" sldId="262"/>
            <ac:spMk id="10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7" name="Google Shape;9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7" name="Google Shape;11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6" name="Google Shape;9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a:extLst>
            <a:ext uri="{FF2B5EF4-FFF2-40B4-BE49-F238E27FC236}">
              <a16:creationId xmlns:a16="http://schemas.microsoft.com/office/drawing/2014/main" id="{B4742EB0-FD36-0574-EC41-B5C56EBA0B8F}"/>
            </a:ext>
          </a:extLst>
        </p:cNvPr>
        <p:cNvGrpSpPr/>
        <p:nvPr/>
      </p:nvGrpSpPr>
      <p:grpSpPr>
        <a:xfrm>
          <a:off x="0" y="0"/>
          <a:ext cx="0" cy="0"/>
          <a:chOff x="0" y="0"/>
          <a:chExt cx="0" cy="0"/>
        </a:xfrm>
      </p:grpSpPr>
      <p:sp>
        <p:nvSpPr>
          <p:cNvPr id="995" name="Google Shape;995;p2:notes">
            <a:extLst>
              <a:ext uri="{FF2B5EF4-FFF2-40B4-BE49-F238E27FC236}">
                <a16:creationId xmlns:a16="http://schemas.microsoft.com/office/drawing/2014/main" id="{880D37A5-A263-A913-56DD-E27363B5B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6" name="Google Shape;996;p2:notes">
            <a:extLst>
              <a:ext uri="{FF2B5EF4-FFF2-40B4-BE49-F238E27FC236}">
                <a16:creationId xmlns:a16="http://schemas.microsoft.com/office/drawing/2014/main" id="{25D7A973-A1A2-9D94-9606-70DD7B5C06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58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a:extLst>
            <a:ext uri="{FF2B5EF4-FFF2-40B4-BE49-F238E27FC236}">
              <a16:creationId xmlns:a16="http://schemas.microsoft.com/office/drawing/2014/main" id="{07A2911E-860A-4A4A-0632-83CBB0B0A521}"/>
            </a:ext>
          </a:extLst>
        </p:cNvPr>
        <p:cNvGrpSpPr/>
        <p:nvPr/>
      </p:nvGrpSpPr>
      <p:grpSpPr>
        <a:xfrm>
          <a:off x="0" y="0"/>
          <a:ext cx="0" cy="0"/>
          <a:chOff x="0" y="0"/>
          <a:chExt cx="0" cy="0"/>
        </a:xfrm>
      </p:grpSpPr>
      <p:sp>
        <p:nvSpPr>
          <p:cNvPr id="995" name="Google Shape;995;p2:notes">
            <a:extLst>
              <a:ext uri="{FF2B5EF4-FFF2-40B4-BE49-F238E27FC236}">
                <a16:creationId xmlns:a16="http://schemas.microsoft.com/office/drawing/2014/main" id="{4E990FF2-1254-42C9-1D14-21A0B46ACF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6" name="Google Shape;996;p2:notes">
            <a:extLst>
              <a:ext uri="{FF2B5EF4-FFF2-40B4-BE49-F238E27FC236}">
                <a16:creationId xmlns:a16="http://schemas.microsoft.com/office/drawing/2014/main" id="{BDE05668-4C68-1BE4-3EFC-F23095DFE4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09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9" name="Google Shape;10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5" name="Google Shape;10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a:extLst>
            <a:ext uri="{FF2B5EF4-FFF2-40B4-BE49-F238E27FC236}">
              <a16:creationId xmlns:a16="http://schemas.microsoft.com/office/drawing/2014/main" id="{52CE074E-8EBB-37B9-00FE-DECD4AD81522}"/>
            </a:ext>
          </a:extLst>
        </p:cNvPr>
        <p:cNvGrpSpPr/>
        <p:nvPr/>
      </p:nvGrpSpPr>
      <p:grpSpPr>
        <a:xfrm>
          <a:off x="0" y="0"/>
          <a:ext cx="0" cy="0"/>
          <a:chOff x="0" y="0"/>
          <a:chExt cx="0" cy="0"/>
        </a:xfrm>
      </p:grpSpPr>
      <p:sp>
        <p:nvSpPr>
          <p:cNvPr id="1044" name="Google Shape;1044;p6:notes">
            <a:extLst>
              <a:ext uri="{FF2B5EF4-FFF2-40B4-BE49-F238E27FC236}">
                <a16:creationId xmlns:a16="http://schemas.microsoft.com/office/drawing/2014/main" id="{6DE444F1-4220-072F-E2E9-83ECC7757C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5" name="Google Shape;1045;p6:notes">
            <a:extLst>
              <a:ext uri="{FF2B5EF4-FFF2-40B4-BE49-F238E27FC236}">
                <a16:creationId xmlns:a16="http://schemas.microsoft.com/office/drawing/2014/main" id="{E22C36C2-E641-1D31-B32B-542DD8EA5E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4173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8" name="Google Shape;10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16"/>
          <p:cNvPicPr preferRelativeResize="0"/>
          <p:nvPr/>
        </p:nvPicPr>
        <p:blipFill rotWithShape="1">
          <a:blip r:embed="rId2">
            <a:alphaModFix/>
          </a:blip>
          <a:srcRect r="989" b="901"/>
          <a:stretch/>
        </p:blipFill>
        <p:spPr>
          <a:xfrm>
            <a:off x="0" y="0"/>
            <a:ext cx="9144003" cy="5143500"/>
          </a:xfrm>
          <a:prstGeom prst="rect">
            <a:avLst/>
          </a:prstGeom>
          <a:noFill/>
          <a:ln>
            <a:noFill/>
          </a:ln>
        </p:spPr>
      </p:pic>
      <p:grpSp>
        <p:nvGrpSpPr>
          <p:cNvPr id="10" name="Google Shape;10;p16"/>
          <p:cNvGrpSpPr/>
          <p:nvPr/>
        </p:nvGrpSpPr>
        <p:grpSpPr>
          <a:xfrm>
            <a:off x="4718095" y="472054"/>
            <a:ext cx="101875" cy="134875"/>
            <a:chOff x="3928495" y="333391"/>
            <a:chExt cx="101875" cy="134875"/>
          </a:xfrm>
        </p:grpSpPr>
        <p:grpSp>
          <p:nvGrpSpPr>
            <p:cNvPr id="11" name="Google Shape;11;p16"/>
            <p:cNvGrpSpPr/>
            <p:nvPr/>
          </p:nvGrpSpPr>
          <p:grpSpPr>
            <a:xfrm>
              <a:off x="3928495" y="379241"/>
              <a:ext cx="44700" cy="42600"/>
              <a:chOff x="3928495" y="379241"/>
              <a:chExt cx="44700" cy="42600"/>
            </a:xfrm>
          </p:grpSpPr>
          <p:sp>
            <p:nvSpPr>
              <p:cNvPr id="12" name="Google Shape;12;p1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1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 name="Google Shape;14;p16"/>
            <p:cNvGrpSpPr/>
            <p:nvPr/>
          </p:nvGrpSpPr>
          <p:grpSpPr>
            <a:xfrm>
              <a:off x="3985670" y="425666"/>
              <a:ext cx="44700" cy="42600"/>
              <a:chOff x="3928495" y="379241"/>
              <a:chExt cx="44700" cy="42600"/>
            </a:xfrm>
          </p:grpSpPr>
          <p:sp>
            <p:nvSpPr>
              <p:cNvPr id="15" name="Google Shape;15;p1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1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7" name="Google Shape;17;p16"/>
            <p:cNvGrpSpPr/>
            <p:nvPr/>
          </p:nvGrpSpPr>
          <p:grpSpPr>
            <a:xfrm>
              <a:off x="3985670" y="333391"/>
              <a:ext cx="44700" cy="42600"/>
              <a:chOff x="3928495" y="379241"/>
              <a:chExt cx="44700" cy="42600"/>
            </a:xfrm>
          </p:grpSpPr>
          <p:sp>
            <p:nvSpPr>
              <p:cNvPr id="18" name="Google Shape;18;p1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1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20" name="Google Shape;20;p16"/>
          <p:cNvGrpSpPr/>
          <p:nvPr/>
        </p:nvGrpSpPr>
        <p:grpSpPr>
          <a:xfrm>
            <a:off x="202343" y="-216228"/>
            <a:ext cx="8657567" cy="5537628"/>
            <a:chOff x="202343" y="-216228"/>
            <a:chExt cx="8657567" cy="5537628"/>
          </a:xfrm>
        </p:grpSpPr>
        <p:grpSp>
          <p:nvGrpSpPr>
            <p:cNvPr id="21" name="Google Shape;21;p16"/>
            <p:cNvGrpSpPr/>
            <p:nvPr/>
          </p:nvGrpSpPr>
          <p:grpSpPr>
            <a:xfrm>
              <a:off x="495055" y="4312458"/>
              <a:ext cx="2156910" cy="506908"/>
              <a:chOff x="4891825" y="3495059"/>
              <a:chExt cx="1351193" cy="317552"/>
            </a:xfrm>
          </p:grpSpPr>
          <p:sp>
            <p:nvSpPr>
              <p:cNvPr id="22" name="Google Shape;22;p16"/>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16"/>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16"/>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16"/>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16"/>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16"/>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 name="Google Shape;28;p16"/>
            <p:cNvGrpSpPr/>
            <p:nvPr/>
          </p:nvGrpSpPr>
          <p:grpSpPr>
            <a:xfrm>
              <a:off x="8328721" y="-57203"/>
              <a:ext cx="204126" cy="1115878"/>
              <a:chOff x="6605329" y="191675"/>
              <a:chExt cx="127875" cy="699040"/>
            </a:xfrm>
          </p:grpSpPr>
          <p:sp>
            <p:nvSpPr>
              <p:cNvPr id="29" name="Google Shape;29;p16"/>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16"/>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1" name="Google Shape;31;p16"/>
            <p:cNvGrpSpPr/>
            <p:nvPr/>
          </p:nvGrpSpPr>
          <p:grpSpPr>
            <a:xfrm>
              <a:off x="4148615" y="-158755"/>
              <a:ext cx="1493518" cy="615774"/>
              <a:chOff x="5301012" y="396272"/>
              <a:chExt cx="935613" cy="385751"/>
            </a:xfrm>
          </p:grpSpPr>
          <p:sp>
            <p:nvSpPr>
              <p:cNvPr id="32" name="Google Shape;32;p1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1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1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5" name="Google Shape;35;p16"/>
            <p:cNvGrpSpPr/>
            <p:nvPr/>
          </p:nvGrpSpPr>
          <p:grpSpPr>
            <a:xfrm>
              <a:off x="983733" y="132957"/>
              <a:ext cx="1064854" cy="813093"/>
              <a:chOff x="3843246" y="357910"/>
              <a:chExt cx="667077" cy="509361"/>
            </a:xfrm>
          </p:grpSpPr>
          <p:sp>
            <p:nvSpPr>
              <p:cNvPr id="36" name="Google Shape;36;p16"/>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16"/>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16"/>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 name="Google Shape;39;p16"/>
            <p:cNvGrpSpPr/>
            <p:nvPr/>
          </p:nvGrpSpPr>
          <p:grpSpPr>
            <a:xfrm>
              <a:off x="202343" y="-216228"/>
              <a:ext cx="1337026" cy="826702"/>
              <a:chOff x="3421261" y="191675"/>
              <a:chExt cx="837578" cy="517886"/>
            </a:xfrm>
          </p:grpSpPr>
          <p:sp>
            <p:nvSpPr>
              <p:cNvPr id="40" name="Google Shape;40;p16"/>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16"/>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 name="Google Shape;42;p16"/>
            <p:cNvGrpSpPr/>
            <p:nvPr/>
          </p:nvGrpSpPr>
          <p:grpSpPr>
            <a:xfrm>
              <a:off x="8240578" y="3983385"/>
              <a:ext cx="619332" cy="1338015"/>
              <a:chOff x="6850421" y="775628"/>
              <a:chExt cx="398541" cy="861013"/>
            </a:xfrm>
          </p:grpSpPr>
          <p:sp>
            <p:nvSpPr>
              <p:cNvPr id="43" name="Google Shape;43;p16"/>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16"/>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16"/>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6" name="Google Shape;46;p16"/>
            <p:cNvGrpSpPr/>
            <p:nvPr/>
          </p:nvGrpSpPr>
          <p:grpSpPr>
            <a:xfrm>
              <a:off x="4718095" y="4438582"/>
              <a:ext cx="1064854" cy="813093"/>
              <a:chOff x="3843246" y="357910"/>
              <a:chExt cx="667077" cy="509361"/>
            </a:xfrm>
          </p:grpSpPr>
          <p:sp>
            <p:nvSpPr>
              <p:cNvPr id="47" name="Google Shape;47;p16"/>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16"/>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16"/>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0" name="Google Shape;50;p16"/>
          <p:cNvGrpSpPr/>
          <p:nvPr/>
        </p:nvGrpSpPr>
        <p:grpSpPr>
          <a:xfrm>
            <a:off x="538050" y="4042437"/>
            <a:ext cx="445677" cy="119073"/>
            <a:chOff x="3578973" y="2550931"/>
            <a:chExt cx="279194" cy="74593"/>
          </a:xfrm>
        </p:grpSpPr>
        <p:sp>
          <p:nvSpPr>
            <p:cNvPr id="51" name="Google Shape;51;p1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1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1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1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1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1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1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1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1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1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1" name="Google Shape;61;p16"/>
          <p:cNvGrpSpPr/>
          <p:nvPr/>
        </p:nvGrpSpPr>
        <p:grpSpPr>
          <a:xfrm>
            <a:off x="7203137" y="4819370"/>
            <a:ext cx="656607" cy="119073"/>
            <a:chOff x="6468929" y="3844579"/>
            <a:chExt cx="411330" cy="74593"/>
          </a:xfrm>
        </p:grpSpPr>
        <p:sp>
          <p:nvSpPr>
            <p:cNvPr id="62" name="Google Shape;62;p16"/>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16"/>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16"/>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5" name="Google Shape;65;p16"/>
          <p:cNvGrpSpPr/>
          <p:nvPr/>
        </p:nvGrpSpPr>
        <p:grpSpPr>
          <a:xfrm>
            <a:off x="-871550" y="-1016375"/>
            <a:ext cx="10667200" cy="7297950"/>
            <a:chOff x="-871550" y="-1016375"/>
            <a:chExt cx="10667200" cy="7297950"/>
          </a:xfrm>
        </p:grpSpPr>
        <p:sp>
          <p:nvSpPr>
            <p:cNvPr id="66" name="Google Shape;66;p16"/>
            <p:cNvSpPr/>
            <p:nvPr/>
          </p:nvSpPr>
          <p:spPr>
            <a:xfrm>
              <a:off x="-387625" y="18643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67" name="Google Shape;67;p16"/>
            <p:cNvSpPr/>
            <p:nvPr/>
          </p:nvSpPr>
          <p:spPr>
            <a:xfrm>
              <a:off x="-871550" y="21107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68" name="Google Shape;68;p16"/>
            <p:cNvSpPr/>
            <p:nvPr/>
          </p:nvSpPr>
          <p:spPr>
            <a:xfrm rot="5400000">
              <a:off x="2350025" y="5519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69" name="Google Shape;69;p16"/>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0" name="Google Shape;70;p16"/>
            <p:cNvSpPr/>
            <p:nvPr/>
          </p:nvSpPr>
          <p:spPr>
            <a:xfrm rot="10800000">
              <a:off x="7894525"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1" name="Google Shape;71;p16"/>
            <p:cNvSpPr/>
            <p:nvPr/>
          </p:nvSpPr>
          <p:spPr>
            <a:xfrm rot="10800000">
              <a:off x="8378450"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sp>
        <p:nvSpPr>
          <p:cNvPr id="72" name="Google Shape;72;p16"/>
          <p:cNvSpPr txBox="1">
            <a:spLocks noGrp="1"/>
          </p:cNvSpPr>
          <p:nvPr>
            <p:ph type="ctrTitle"/>
          </p:nvPr>
        </p:nvSpPr>
        <p:spPr>
          <a:xfrm>
            <a:off x="1940848" y="1481275"/>
            <a:ext cx="5262300" cy="158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73" name="Google Shape;73;p16"/>
          <p:cNvSpPr txBox="1">
            <a:spLocks noGrp="1"/>
          </p:cNvSpPr>
          <p:nvPr>
            <p:ph type="subTitle" idx="1"/>
          </p:nvPr>
        </p:nvSpPr>
        <p:spPr>
          <a:xfrm>
            <a:off x="1940825" y="3117900"/>
            <a:ext cx="5262300" cy="47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r="989" b="901"/>
          <a:stretch/>
        </p:blipFill>
        <p:spPr>
          <a:xfrm>
            <a:off x="0" y="0"/>
            <a:ext cx="9144003" cy="5143500"/>
          </a:xfrm>
          <a:prstGeom prst="rect">
            <a:avLst/>
          </a:prstGeom>
          <a:noFill/>
          <a:ln>
            <a:noFill/>
          </a:ln>
        </p:spPr>
      </p:pic>
      <p:grpSp>
        <p:nvGrpSpPr>
          <p:cNvPr id="76" name="Google Shape;76;p17"/>
          <p:cNvGrpSpPr/>
          <p:nvPr/>
        </p:nvGrpSpPr>
        <p:grpSpPr>
          <a:xfrm>
            <a:off x="-1107262" y="-972175"/>
            <a:ext cx="11393100" cy="6659200"/>
            <a:chOff x="-1107262" y="-972175"/>
            <a:chExt cx="11393100" cy="6659200"/>
          </a:xfrm>
        </p:grpSpPr>
        <p:sp>
          <p:nvSpPr>
            <p:cNvPr id="77" name="Google Shape;77;p17"/>
            <p:cNvSpPr/>
            <p:nvPr/>
          </p:nvSpPr>
          <p:spPr>
            <a:xfrm flipH="1">
              <a:off x="8384713" y="1017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8" name="Google Shape;78;p17"/>
            <p:cNvSpPr/>
            <p:nvPr/>
          </p:nvSpPr>
          <p:spPr>
            <a:xfrm flipH="1">
              <a:off x="8868638" y="126416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9" name="Google Shape;79;p17"/>
            <p:cNvSpPr/>
            <p:nvPr/>
          </p:nvSpPr>
          <p:spPr>
            <a:xfrm rot="-5400000" flipH="1">
              <a:off x="7934088"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0" name="Google Shape;80;p17"/>
            <p:cNvSpPr/>
            <p:nvPr/>
          </p:nvSpPr>
          <p:spPr>
            <a:xfrm rot="-5400000" flipH="1">
              <a:off x="342463" y="-316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1" name="Google Shape;81;p17"/>
            <p:cNvSpPr/>
            <p:nvPr/>
          </p:nvSpPr>
          <p:spPr>
            <a:xfrm rot="10800000" flipH="1">
              <a:off x="-842012" y="41636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2" name="Google Shape;82;p17"/>
            <p:cNvSpPr/>
            <p:nvPr/>
          </p:nvSpPr>
          <p:spPr>
            <a:xfrm rot="10800000" flipH="1">
              <a:off x="-1107262" y="39172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83" name="Google Shape;83;p17"/>
          <p:cNvGrpSpPr/>
          <p:nvPr/>
        </p:nvGrpSpPr>
        <p:grpSpPr>
          <a:xfrm>
            <a:off x="473320" y="140988"/>
            <a:ext cx="8446180" cy="4774097"/>
            <a:chOff x="473320" y="140988"/>
            <a:chExt cx="8446180" cy="4774097"/>
          </a:xfrm>
        </p:grpSpPr>
        <p:grpSp>
          <p:nvGrpSpPr>
            <p:cNvPr id="84" name="Google Shape;84;p17"/>
            <p:cNvGrpSpPr/>
            <p:nvPr/>
          </p:nvGrpSpPr>
          <p:grpSpPr>
            <a:xfrm>
              <a:off x="8789300" y="3401050"/>
              <a:ext cx="130200" cy="126125"/>
              <a:chOff x="3935725" y="167575"/>
              <a:chExt cx="130200" cy="126125"/>
            </a:xfrm>
          </p:grpSpPr>
          <p:sp>
            <p:nvSpPr>
              <p:cNvPr id="85" name="Google Shape;85;p17"/>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6" name="Google Shape;86;p17"/>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7" name="Google Shape;87;p17"/>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88" name="Google Shape;88;p17"/>
            <p:cNvGrpSpPr/>
            <p:nvPr/>
          </p:nvGrpSpPr>
          <p:grpSpPr>
            <a:xfrm>
              <a:off x="473320" y="663929"/>
              <a:ext cx="101875" cy="134875"/>
              <a:chOff x="3928495" y="333391"/>
              <a:chExt cx="101875" cy="134875"/>
            </a:xfrm>
          </p:grpSpPr>
          <p:grpSp>
            <p:nvGrpSpPr>
              <p:cNvPr id="89" name="Google Shape;89;p17"/>
              <p:cNvGrpSpPr/>
              <p:nvPr/>
            </p:nvGrpSpPr>
            <p:grpSpPr>
              <a:xfrm>
                <a:off x="3928495" y="379241"/>
                <a:ext cx="44700" cy="42600"/>
                <a:chOff x="3928495" y="379241"/>
                <a:chExt cx="44700" cy="42600"/>
              </a:xfrm>
            </p:grpSpPr>
            <p:sp>
              <p:nvSpPr>
                <p:cNvPr id="90" name="Google Shape;90;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2" name="Google Shape;92;p17"/>
              <p:cNvGrpSpPr/>
              <p:nvPr/>
            </p:nvGrpSpPr>
            <p:grpSpPr>
              <a:xfrm>
                <a:off x="3985670" y="425666"/>
                <a:ext cx="44700" cy="42600"/>
                <a:chOff x="3928495" y="379241"/>
                <a:chExt cx="44700" cy="42600"/>
              </a:xfrm>
            </p:grpSpPr>
            <p:sp>
              <p:nvSpPr>
                <p:cNvPr id="93" name="Google Shape;93;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5" name="Google Shape;95;p17"/>
              <p:cNvGrpSpPr/>
              <p:nvPr/>
            </p:nvGrpSpPr>
            <p:grpSpPr>
              <a:xfrm>
                <a:off x="3985670" y="333391"/>
                <a:ext cx="44700" cy="42600"/>
                <a:chOff x="3928495" y="379241"/>
                <a:chExt cx="44700" cy="42600"/>
              </a:xfrm>
            </p:grpSpPr>
            <p:sp>
              <p:nvSpPr>
                <p:cNvPr id="96" name="Google Shape;96;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8" name="Google Shape;98;p17"/>
            <p:cNvGrpSpPr/>
            <p:nvPr/>
          </p:nvGrpSpPr>
          <p:grpSpPr>
            <a:xfrm>
              <a:off x="1598700" y="4796012"/>
              <a:ext cx="445677" cy="119073"/>
              <a:chOff x="3578973" y="2550931"/>
              <a:chExt cx="279194" cy="74593"/>
            </a:xfrm>
          </p:grpSpPr>
          <p:sp>
            <p:nvSpPr>
              <p:cNvPr id="99" name="Google Shape;99;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9" name="Google Shape;109;p17"/>
            <p:cNvGrpSpPr/>
            <p:nvPr/>
          </p:nvGrpSpPr>
          <p:grpSpPr>
            <a:xfrm>
              <a:off x="7562650" y="140988"/>
              <a:ext cx="130200" cy="126125"/>
              <a:chOff x="3935725" y="167575"/>
              <a:chExt cx="130200" cy="126125"/>
            </a:xfrm>
          </p:grpSpPr>
          <p:sp>
            <p:nvSpPr>
              <p:cNvPr id="110" name="Google Shape;110;p1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111" name="Google Shape;111;p1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112" name="Google Shape;112;p1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113" name="Google Shape;113;p17"/>
            <p:cNvGrpSpPr/>
            <p:nvPr/>
          </p:nvGrpSpPr>
          <p:grpSpPr>
            <a:xfrm flipH="1">
              <a:off x="1561095" y="234934"/>
              <a:ext cx="445676" cy="80822"/>
              <a:chOff x="6468929" y="3844579"/>
              <a:chExt cx="411330" cy="74593"/>
            </a:xfrm>
          </p:grpSpPr>
          <p:sp>
            <p:nvSpPr>
              <p:cNvPr id="114" name="Google Shape;114;p1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1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1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17" name="Google Shape;117;p17"/>
          <p:cNvGrpSpPr/>
          <p:nvPr/>
        </p:nvGrpSpPr>
        <p:grpSpPr>
          <a:xfrm>
            <a:off x="-1544370" y="-727803"/>
            <a:ext cx="10797489" cy="6768678"/>
            <a:chOff x="-1544370" y="-727803"/>
            <a:chExt cx="10797489" cy="6768678"/>
          </a:xfrm>
        </p:grpSpPr>
        <p:grpSp>
          <p:nvGrpSpPr>
            <p:cNvPr id="118" name="Google Shape;118;p17"/>
            <p:cNvGrpSpPr/>
            <p:nvPr/>
          </p:nvGrpSpPr>
          <p:grpSpPr>
            <a:xfrm>
              <a:off x="6818321" y="-727803"/>
              <a:ext cx="204126" cy="1115878"/>
              <a:chOff x="6605329" y="191675"/>
              <a:chExt cx="127875" cy="699040"/>
            </a:xfrm>
          </p:grpSpPr>
          <p:sp>
            <p:nvSpPr>
              <p:cNvPr id="119" name="Google Shape;119;p1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1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1" name="Google Shape;121;p17"/>
            <p:cNvGrpSpPr/>
            <p:nvPr/>
          </p:nvGrpSpPr>
          <p:grpSpPr>
            <a:xfrm rot="10800000" flipH="1">
              <a:off x="6665090" y="4963070"/>
              <a:ext cx="1493518" cy="615774"/>
              <a:chOff x="5301012" y="396272"/>
              <a:chExt cx="935613" cy="385751"/>
            </a:xfrm>
          </p:grpSpPr>
          <p:sp>
            <p:nvSpPr>
              <p:cNvPr id="122" name="Google Shape;122;p1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1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1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5" name="Google Shape;125;p17"/>
            <p:cNvGrpSpPr/>
            <p:nvPr/>
          </p:nvGrpSpPr>
          <p:grpSpPr>
            <a:xfrm>
              <a:off x="6967883" y="4702857"/>
              <a:ext cx="1064854" cy="813093"/>
              <a:chOff x="3843246" y="357910"/>
              <a:chExt cx="667077" cy="509361"/>
            </a:xfrm>
          </p:grpSpPr>
          <p:sp>
            <p:nvSpPr>
              <p:cNvPr id="126" name="Google Shape;126;p1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1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1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9" name="Google Shape;129;p17"/>
            <p:cNvGrpSpPr/>
            <p:nvPr/>
          </p:nvGrpSpPr>
          <p:grpSpPr>
            <a:xfrm>
              <a:off x="7916093" y="-325628"/>
              <a:ext cx="1337026" cy="826702"/>
              <a:chOff x="3421261" y="191675"/>
              <a:chExt cx="837578" cy="517886"/>
            </a:xfrm>
          </p:grpSpPr>
          <p:sp>
            <p:nvSpPr>
              <p:cNvPr id="130" name="Google Shape;130;p1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1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2" name="Google Shape;132;p17"/>
            <p:cNvGrpSpPr/>
            <p:nvPr/>
          </p:nvGrpSpPr>
          <p:grpSpPr>
            <a:xfrm>
              <a:off x="-1544370" y="1063795"/>
              <a:ext cx="2156910" cy="506908"/>
              <a:chOff x="4891825" y="3495059"/>
              <a:chExt cx="1351193" cy="317552"/>
            </a:xfrm>
          </p:grpSpPr>
          <p:sp>
            <p:nvSpPr>
              <p:cNvPr id="133" name="Google Shape;133;p1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1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1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1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1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1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9" name="Google Shape;139;p17"/>
            <p:cNvGrpSpPr/>
            <p:nvPr/>
          </p:nvGrpSpPr>
          <p:grpSpPr>
            <a:xfrm flipH="1">
              <a:off x="841978" y="4702860"/>
              <a:ext cx="619332" cy="1338015"/>
              <a:chOff x="6850421" y="775628"/>
              <a:chExt cx="398541" cy="861013"/>
            </a:xfrm>
          </p:grpSpPr>
          <p:sp>
            <p:nvSpPr>
              <p:cNvPr id="140" name="Google Shape;140;p1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1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1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43" name="Google Shape;143;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44" name="Google Shape;144;p17"/>
          <p:cNvSpPr txBox="1">
            <a:spLocks noGrp="1"/>
          </p:cNvSpPr>
          <p:nvPr>
            <p:ph type="subTitle" idx="1"/>
          </p:nvPr>
        </p:nvSpPr>
        <p:spPr>
          <a:xfrm>
            <a:off x="4848375" y="1640575"/>
            <a:ext cx="3582300" cy="207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5" name="Google Shape;145;p17"/>
          <p:cNvSpPr txBox="1">
            <a:spLocks noGrp="1"/>
          </p:cNvSpPr>
          <p:nvPr>
            <p:ph type="subTitle" idx="2"/>
          </p:nvPr>
        </p:nvSpPr>
        <p:spPr>
          <a:xfrm>
            <a:off x="713325" y="1640575"/>
            <a:ext cx="3582300" cy="207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90"/>
        <p:cNvGrpSpPr/>
        <p:nvPr/>
      </p:nvGrpSpPr>
      <p:grpSpPr>
        <a:xfrm>
          <a:off x="0" y="0"/>
          <a:ext cx="0" cy="0"/>
          <a:chOff x="0" y="0"/>
          <a:chExt cx="0" cy="0"/>
        </a:xfrm>
      </p:grpSpPr>
      <p:pic>
        <p:nvPicPr>
          <p:cNvPr id="291" name="Google Shape;291;p20"/>
          <p:cNvPicPr preferRelativeResize="0"/>
          <p:nvPr/>
        </p:nvPicPr>
        <p:blipFill rotWithShape="1">
          <a:blip r:embed="rId2">
            <a:alphaModFix/>
          </a:blip>
          <a:srcRect r="989" b="901"/>
          <a:stretch/>
        </p:blipFill>
        <p:spPr>
          <a:xfrm>
            <a:off x="0" y="0"/>
            <a:ext cx="9144003" cy="5143500"/>
          </a:xfrm>
          <a:prstGeom prst="rect">
            <a:avLst/>
          </a:prstGeom>
          <a:noFill/>
          <a:ln>
            <a:noFill/>
          </a:ln>
        </p:spPr>
      </p:pic>
      <p:sp>
        <p:nvSpPr>
          <p:cNvPr id="292" name="Google Shape;292;p20"/>
          <p:cNvSpPr txBox="1">
            <a:spLocks noGrp="1"/>
          </p:cNvSpPr>
          <p:nvPr>
            <p:ph type="subTitle" idx="1"/>
          </p:nvPr>
        </p:nvSpPr>
        <p:spPr>
          <a:xfrm>
            <a:off x="937700" y="2813080"/>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93" name="Google Shape;293;p20"/>
          <p:cNvSpPr txBox="1">
            <a:spLocks noGrp="1"/>
          </p:cNvSpPr>
          <p:nvPr>
            <p:ph type="subTitle" idx="2"/>
          </p:nvPr>
        </p:nvSpPr>
        <p:spPr>
          <a:xfrm>
            <a:off x="3484422" y="2813080"/>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94" name="Google Shape;294;p20"/>
          <p:cNvSpPr txBox="1">
            <a:spLocks noGrp="1"/>
          </p:cNvSpPr>
          <p:nvPr>
            <p:ph type="subTitle" idx="3"/>
          </p:nvPr>
        </p:nvSpPr>
        <p:spPr>
          <a:xfrm>
            <a:off x="6031150" y="2813080"/>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95" name="Google Shape;295;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6" name="Google Shape;296;p20"/>
          <p:cNvSpPr txBox="1">
            <a:spLocks noGrp="1"/>
          </p:cNvSpPr>
          <p:nvPr>
            <p:ph type="subTitle" idx="4"/>
          </p:nvPr>
        </p:nvSpPr>
        <p:spPr>
          <a:xfrm>
            <a:off x="937700" y="2523425"/>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297" name="Google Shape;297;p20"/>
          <p:cNvSpPr txBox="1">
            <a:spLocks noGrp="1"/>
          </p:cNvSpPr>
          <p:nvPr>
            <p:ph type="subTitle" idx="5"/>
          </p:nvPr>
        </p:nvSpPr>
        <p:spPr>
          <a:xfrm>
            <a:off x="3484422" y="2523425"/>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298" name="Google Shape;298;p20"/>
          <p:cNvSpPr txBox="1">
            <a:spLocks noGrp="1"/>
          </p:cNvSpPr>
          <p:nvPr>
            <p:ph type="subTitle" idx="6"/>
          </p:nvPr>
        </p:nvSpPr>
        <p:spPr>
          <a:xfrm>
            <a:off x="6031150" y="2523425"/>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299" name="Google Shape;299;p20"/>
          <p:cNvGrpSpPr/>
          <p:nvPr/>
        </p:nvGrpSpPr>
        <p:grpSpPr>
          <a:xfrm>
            <a:off x="-606129" y="-451253"/>
            <a:ext cx="9879489" cy="5650844"/>
            <a:chOff x="-606129" y="-451253"/>
            <a:chExt cx="9879489" cy="5650844"/>
          </a:xfrm>
        </p:grpSpPr>
        <p:grpSp>
          <p:nvGrpSpPr>
            <p:cNvPr id="300" name="Google Shape;300;p20"/>
            <p:cNvGrpSpPr/>
            <p:nvPr/>
          </p:nvGrpSpPr>
          <p:grpSpPr>
            <a:xfrm rot="-5400000">
              <a:off x="-150253" y="1671148"/>
              <a:ext cx="204126" cy="1115878"/>
              <a:chOff x="6605329" y="191675"/>
              <a:chExt cx="127875" cy="699040"/>
            </a:xfrm>
          </p:grpSpPr>
          <p:sp>
            <p:nvSpPr>
              <p:cNvPr id="301" name="Google Shape;301;p20"/>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20"/>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03" name="Google Shape;303;p20"/>
            <p:cNvGrpSpPr/>
            <p:nvPr/>
          </p:nvGrpSpPr>
          <p:grpSpPr>
            <a:xfrm>
              <a:off x="4045668" y="-451253"/>
              <a:ext cx="1614044" cy="857228"/>
              <a:chOff x="1009718" y="191672"/>
              <a:chExt cx="1614044" cy="857228"/>
            </a:xfrm>
          </p:grpSpPr>
          <p:grpSp>
            <p:nvGrpSpPr>
              <p:cNvPr id="304" name="Google Shape;304;p20"/>
              <p:cNvGrpSpPr/>
              <p:nvPr/>
            </p:nvGrpSpPr>
            <p:grpSpPr>
              <a:xfrm>
                <a:off x="1558908" y="235807"/>
                <a:ext cx="1064854" cy="813093"/>
                <a:chOff x="3843246" y="357910"/>
                <a:chExt cx="667077" cy="509361"/>
              </a:xfrm>
            </p:grpSpPr>
            <p:sp>
              <p:nvSpPr>
                <p:cNvPr id="305" name="Google Shape;305;p20"/>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20"/>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20"/>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08" name="Google Shape;308;p20"/>
              <p:cNvGrpSpPr/>
              <p:nvPr/>
            </p:nvGrpSpPr>
            <p:grpSpPr>
              <a:xfrm>
                <a:off x="1009718" y="191672"/>
                <a:ext cx="1337026" cy="826702"/>
                <a:chOff x="3421261" y="191675"/>
                <a:chExt cx="837578" cy="517886"/>
              </a:xfrm>
            </p:grpSpPr>
            <p:sp>
              <p:nvSpPr>
                <p:cNvPr id="309" name="Google Shape;309;p20"/>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20"/>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11" name="Google Shape;311;p20"/>
            <p:cNvGrpSpPr/>
            <p:nvPr/>
          </p:nvGrpSpPr>
          <p:grpSpPr>
            <a:xfrm>
              <a:off x="3493530" y="4692683"/>
              <a:ext cx="2156910" cy="506908"/>
              <a:chOff x="4891825" y="3495059"/>
              <a:chExt cx="1351193" cy="317552"/>
            </a:xfrm>
          </p:grpSpPr>
          <p:sp>
            <p:nvSpPr>
              <p:cNvPr id="312" name="Google Shape;312;p20"/>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20"/>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20"/>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20"/>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20"/>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20"/>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18" name="Google Shape;318;p20"/>
            <p:cNvGrpSpPr/>
            <p:nvPr/>
          </p:nvGrpSpPr>
          <p:grpSpPr>
            <a:xfrm>
              <a:off x="8654028" y="-358165"/>
              <a:ext cx="619332" cy="1338015"/>
              <a:chOff x="6850421" y="775628"/>
              <a:chExt cx="398541" cy="861013"/>
            </a:xfrm>
          </p:grpSpPr>
          <p:sp>
            <p:nvSpPr>
              <p:cNvPr id="319" name="Google Shape;319;p20"/>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20"/>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20"/>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22" name="Google Shape;322;p20"/>
          <p:cNvGrpSpPr/>
          <p:nvPr/>
        </p:nvGrpSpPr>
        <p:grpSpPr>
          <a:xfrm rot="10800000" flipH="1">
            <a:off x="-1203475" y="-972164"/>
            <a:ext cx="11678150" cy="7153825"/>
            <a:chOff x="-1203475" y="-1124125"/>
            <a:chExt cx="11678150" cy="7153825"/>
          </a:xfrm>
        </p:grpSpPr>
        <p:sp>
          <p:nvSpPr>
            <p:cNvPr id="323" name="Google Shape;323;p20"/>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24" name="Google Shape;324;p20"/>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25" name="Google Shape;325;p20"/>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26" name="Google Shape;326;p20"/>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27" name="Google Shape;327;p20"/>
            <p:cNvSpPr/>
            <p:nvPr/>
          </p:nvSpPr>
          <p:spPr>
            <a:xfrm rot="10800000">
              <a:off x="8573550" y="16936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28" name="Google Shape;328;p20"/>
            <p:cNvSpPr/>
            <p:nvPr/>
          </p:nvSpPr>
          <p:spPr>
            <a:xfrm rot="10800000">
              <a:off x="9057475" y="14464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329" name="Google Shape;329;p20"/>
          <p:cNvGrpSpPr/>
          <p:nvPr/>
        </p:nvGrpSpPr>
        <p:grpSpPr>
          <a:xfrm>
            <a:off x="473320" y="140988"/>
            <a:ext cx="8320055" cy="4774097"/>
            <a:chOff x="473320" y="140988"/>
            <a:chExt cx="8320055" cy="4774097"/>
          </a:xfrm>
        </p:grpSpPr>
        <p:grpSp>
          <p:nvGrpSpPr>
            <p:cNvPr id="330" name="Google Shape;330;p20"/>
            <p:cNvGrpSpPr/>
            <p:nvPr/>
          </p:nvGrpSpPr>
          <p:grpSpPr>
            <a:xfrm>
              <a:off x="8663175" y="4220925"/>
              <a:ext cx="130200" cy="126125"/>
              <a:chOff x="3809600" y="987450"/>
              <a:chExt cx="130200" cy="126125"/>
            </a:xfrm>
          </p:grpSpPr>
          <p:sp>
            <p:nvSpPr>
              <p:cNvPr id="331" name="Google Shape;331;p20"/>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32" name="Google Shape;332;p20"/>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33" name="Google Shape;333;p20"/>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334" name="Google Shape;334;p20"/>
            <p:cNvGrpSpPr/>
            <p:nvPr/>
          </p:nvGrpSpPr>
          <p:grpSpPr>
            <a:xfrm>
              <a:off x="473320" y="663929"/>
              <a:ext cx="101875" cy="134875"/>
              <a:chOff x="3928495" y="333391"/>
              <a:chExt cx="101875" cy="134875"/>
            </a:xfrm>
          </p:grpSpPr>
          <p:grpSp>
            <p:nvGrpSpPr>
              <p:cNvPr id="335" name="Google Shape;335;p20"/>
              <p:cNvGrpSpPr/>
              <p:nvPr/>
            </p:nvGrpSpPr>
            <p:grpSpPr>
              <a:xfrm>
                <a:off x="3928495" y="379241"/>
                <a:ext cx="44700" cy="42600"/>
                <a:chOff x="3928495" y="379241"/>
                <a:chExt cx="44700" cy="42600"/>
              </a:xfrm>
            </p:grpSpPr>
            <p:sp>
              <p:nvSpPr>
                <p:cNvPr id="336" name="Google Shape;336;p20"/>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20"/>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38" name="Google Shape;338;p20"/>
              <p:cNvGrpSpPr/>
              <p:nvPr/>
            </p:nvGrpSpPr>
            <p:grpSpPr>
              <a:xfrm>
                <a:off x="3985670" y="425666"/>
                <a:ext cx="44700" cy="42600"/>
                <a:chOff x="3928495" y="379241"/>
                <a:chExt cx="44700" cy="42600"/>
              </a:xfrm>
            </p:grpSpPr>
            <p:sp>
              <p:nvSpPr>
                <p:cNvPr id="339" name="Google Shape;339;p20"/>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20"/>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41" name="Google Shape;341;p20"/>
              <p:cNvGrpSpPr/>
              <p:nvPr/>
            </p:nvGrpSpPr>
            <p:grpSpPr>
              <a:xfrm>
                <a:off x="3985670" y="333391"/>
                <a:ext cx="44700" cy="42600"/>
                <a:chOff x="3928495" y="379241"/>
                <a:chExt cx="44700" cy="42600"/>
              </a:xfrm>
            </p:grpSpPr>
            <p:sp>
              <p:nvSpPr>
                <p:cNvPr id="342" name="Google Shape;342;p20"/>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20"/>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44" name="Google Shape;344;p20"/>
            <p:cNvGrpSpPr/>
            <p:nvPr/>
          </p:nvGrpSpPr>
          <p:grpSpPr>
            <a:xfrm>
              <a:off x="1598700" y="4796012"/>
              <a:ext cx="445677" cy="119073"/>
              <a:chOff x="3578973" y="2550931"/>
              <a:chExt cx="279194" cy="74593"/>
            </a:xfrm>
          </p:grpSpPr>
          <p:sp>
            <p:nvSpPr>
              <p:cNvPr id="345" name="Google Shape;345;p20"/>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20"/>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7" name="Google Shape;347;p20"/>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20"/>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20"/>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0"/>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20"/>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20"/>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20"/>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20"/>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55" name="Google Shape;355;p20"/>
            <p:cNvGrpSpPr/>
            <p:nvPr/>
          </p:nvGrpSpPr>
          <p:grpSpPr>
            <a:xfrm>
              <a:off x="7562650" y="140988"/>
              <a:ext cx="130200" cy="126125"/>
              <a:chOff x="3935725" y="167575"/>
              <a:chExt cx="130200" cy="126125"/>
            </a:xfrm>
          </p:grpSpPr>
          <p:sp>
            <p:nvSpPr>
              <p:cNvPr id="356" name="Google Shape;356;p20"/>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57" name="Google Shape;357;p20"/>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358" name="Google Shape;358;p20"/>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359" name="Google Shape;359;p20"/>
            <p:cNvGrpSpPr/>
            <p:nvPr/>
          </p:nvGrpSpPr>
          <p:grpSpPr>
            <a:xfrm flipH="1">
              <a:off x="1561095" y="234934"/>
              <a:ext cx="445676" cy="80822"/>
              <a:chOff x="6468929" y="3844579"/>
              <a:chExt cx="411330" cy="74593"/>
            </a:xfrm>
          </p:grpSpPr>
          <p:sp>
            <p:nvSpPr>
              <p:cNvPr id="360" name="Google Shape;360;p20"/>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20"/>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20"/>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40"/>
        <p:cNvGrpSpPr/>
        <p:nvPr/>
      </p:nvGrpSpPr>
      <p:grpSpPr>
        <a:xfrm>
          <a:off x="0" y="0"/>
          <a:ext cx="0" cy="0"/>
          <a:chOff x="0" y="0"/>
          <a:chExt cx="0" cy="0"/>
        </a:xfrm>
      </p:grpSpPr>
      <p:pic>
        <p:nvPicPr>
          <p:cNvPr id="441" name="Google Shape;441;p22"/>
          <p:cNvPicPr preferRelativeResize="0"/>
          <p:nvPr/>
        </p:nvPicPr>
        <p:blipFill rotWithShape="1">
          <a:blip r:embed="rId2">
            <a:alphaModFix/>
          </a:blip>
          <a:srcRect r="989" b="901"/>
          <a:stretch/>
        </p:blipFill>
        <p:spPr>
          <a:xfrm>
            <a:off x="0" y="0"/>
            <a:ext cx="9144003" cy="5143500"/>
          </a:xfrm>
          <a:prstGeom prst="rect">
            <a:avLst/>
          </a:prstGeom>
          <a:noFill/>
          <a:ln>
            <a:noFill/>
          </a:ln>
        </p:spPr>
      </p:pic>
      <p:sp>
        <p:nvSpPr>
          <p:cNvPr id="442" name="Google Shape;442;p22"/>
          <p:cNvSpPr txBox="1">
            <a:spLocks noGrp="1"/>
          </p:cNvSpPr>
          <p:nvPr>
            <p:ph type="subTitle" idx="1"/>
          </p:nvPr>
        </p:nvSpPr>
        <p:spPr>
          <a:xfrm>
            <a:off x="937700" y="3396548"/>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43" name="Google Shape;443;p22"/>
          <p:cNvSpPr txBox="1">
            <a:spLocks noGrp="1"/>
          </p:cNvSpPr>
          <p:nvPr>
            <p:ph type="subTitle" idx="2"/>
          </p:nvPr>
        </p:nvSpPr>
        <p:spPr>
          <a:xfrm>
            <a:off x="3484422" y="3396548"/>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44" name="Google Shape;444;p22"/>
          <p:cNvSpPr txBox="1">
            <a:spLocks noGrp="1"/>
          </p:cNvSpPr>
          <p:nvPr>
            <p:ph type="subTitle" idx="3"/>
          </p:nvPr>
        </p:nvSpPr>
        <p:spPr>
          <a:xfrm>
            <a:off x="6031150" y="3396548"/>
            <a:ext cx="2175300" cy="86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45" name="Google Shape;445;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6" name="Google Shape;446;p22"/>
          <p:cNvSpPr txBox="1">
            <a:spLocks noGrp="1"/>
          </p:cNvSpPr>
          <p:nvPr>
            <p:ph type="subTitle" idx="4"/>
          </p:nvPr>
        </p:nvSpPr>
        <p:spPr>
          <a:xfrm>
            <a:off x="937700" y="3086000"/>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447" name="Google Shape;447;p22"/>
          <p:cNvSpPr txBox="1">
            <a:spLocks noGrp="1"/>
          </p:cNvSpPr>
          <p:nvPr>
            <p:ph type="subTitle" idx="5"/>
          </p:nvPr>
        </p:nvSpPr>
        <p:spPr>
          <a:xfrm>
            <a:off x="3484422" y="3086000"/>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448" name="Google Shape;448;p22"/>
          <p:cNvSpPr txBox="1">
            <a:spLocks noGrp="1"/>
          </p:cNvSpPr>
          <p:nvPr>
            <p:ph type="subTitle" idx="6"/>
          </p:nvPr>
        </p:nvSpPr>
        <p:spPr>
          <a:xfrm>
            <a:off x="6031150" y="3086000"/>
            <a:ext cx="2175300" cy="394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Lexend"/>
              <a:buNone/>
              <a:defRPr sz="2000" b="1">
                <a:latin typeface="Lexend"/>
                <a:ea typeface="Lexend"/>
                <a:cs typeface="Lexend"/>
                <a:sym typeface="Lexend"/>
              </a:defRPr>
            </a:lvl1pPr>
            <a:lvl2pPr lvl="1" algn="ctr">
              <a:lnSpc>
                <a:spcPct val="115000"/>
              </a:lnSpc>
              <a:spcBef>
                <a:spcPts val="0"/>
              </a:spcBef>
              <a:spcAft>
                <a:spcPts val="0"/>
              </a:spcAft>
              <a:buSzPts val="2400"/>
              <a:buFont typeface="Lexend"/>
              <a:buNone/>
              <a:defRPr sz="2400" b="1">
                <a:latin typeface="Lexend"/>
                <a:ea typeface="Lexend"/>
                <a:cs typeface="Lexend"/>
                <a:sym typeface="Lexend"/>
              </a:defRPr>
            </a:lvl2pPr>
            <a:lvl3pPr lvl="2" algn="ctr">
              <a:lnSpc>
                <a:spcPct val="115000"/>
              </a:lnSpc>
              <a:spcBef>
                <a:spcPts val="0"/>
              </a:spcBef>
              <a:spcAft>
                <a:spcPts val="0"/>
              </a:spcAft>
              <a:buSzPts val="2400"/>
              <a:buFont typeface="Lexend"/>
              <a:buNone/>
              <a:defRPr sz="2400" b="1">
                <a:latin typeface="Lexend"/>
                <a:ea typeface="Lexend"/>
                <a:cs typeface="Lexend"/>
                <a:sym typeface="Lexend"/>
              </a:defRPr>
            </a:lvl3pPr>
            <a:lvl4pPr lvl="3" algn="ctr">
              <a:lnSpc>
                <a:spcPct val="115000"/>
              </a:lnSpc>
              <a:spcBef>
                <a:spcPts val="0"/>
              </a:spcBef>
              <a:spcAft>
                <a:spcPts val="0"/>
              </a:spcAft>
              <a:buSzPts val="2400"/>
              <a:buFont typeface="Lexend"/>
              <a:buNone/>
              <a:defRPr sz="2400" b="1">
                <a:latin typeface="Lexend"/>
                <a:ea typeface="Lexend"/>
                <a:cs typeface="Lexend"/>
                <a:sym typeface="Lexend"/>
              </a:defRPr>
            </a:lvl4pPr>
            <a:lvl5pPr lvl="4" algn="ctr">
              <a:lnSpc>
                <a:spcPct val="115000"/>
              </a:lnSpc>
              <a:spcBef>
                <a:spcPts val="0"/>
              </a:spcBef>
              <a:spcAft>
                <a:spcPts val="0"/>
              </a:spcAft>
              <a:buSzPts val="2400"/>
              <a:buFont typeface="Lexend"/>
              <a:buNone/>
              <a:defRPr sz="2400" b="1">
                <a:latin typeface="Lexend"/>
                <a:ea typeface="Lexend"/>
                <a:cs typeface="Lexend"/>
                <a:sym typeface="Lexend"/>
              </a:defRPr>
            </a:lvl5pPr>
            <a:lvl6pPr lvl="5" algn="ctr">
              <a:lnSpc>
                <a:spcPct val="115000"/>
              </a:lnSpc>
              <a:spcBef>
                <a:spcPts val="0"/>
              </a:spcBef>
              <a:spcAft>
                <a:spcPts val="0"/>
              </a:spcAft>
              <a:buSzPts val="2400"/>
              <a:buFont typeface="Lexend"/>
              <a:buNone/>
              <a:defRPr sz="2400" b="1">
                <a:latin typeface="Lexend"/>
                <a:ea typeface="Lexend"/>
                <a:cs typeface="Lexend"/>
                <a:sym typeface="Lexend"/>
              </a:defRPr>
            </a:lvl6pPr>
            <a:lvl7pPr lvl="6" algn="ctr">
              <a:lnSpc>
                <a:spcPct val="115000"/>
              </a:lnSpc>
              <a:spcBef>
                <a:spcPts val="0"/>
              </a:spcBef>
              <a:spcAft>
                <a:spcPts val="0"/>
              </a:spcAft>
              <a:buSzPts val="2400"/>
              <a:buFont typeface="Lexend"/>
              <a:buNone/>
              <a:defRPr sz="2400" b="1">
                <a:latin typeface="Lexend"/>
                <a:ea typeface="Lexend"/>
                <a:cs typeface="Lexend"/>
                <a:sym typeface="Lexend"/>
              </a:defRPr>
            </a:lvl7pPr>
            <a:lvl8pPr lvl="7" algn="ctr">
              <a:lnSpc>
                <a:spcPct val="115000"/>
              </a:lnSpc>
              <a:spcBef>
                <a:spcPts val="0"/>
              </a:spcBef>
              <a:spcAft>
                <a:spcPts val="0"/>
              </a:spcAft>
              <a:buSzPts val="2400"/>
              <a:buFont typeface="Lexend"/>
              <a:buNone/>
              <a:defRPr sz="2400" b="1">
                <a:latin typeface="Lexend"/>
                <a:ea typeface="Lexend"/>
                <a:cs typeface="Lexend"/>
                <a:sym typeface="Lexend"/>
              </a:defRPr>
            </a:lvl8pPr>
            <a:lvl9pPr lvl="8" algn="ctr">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449" name="Google Shape;449;p22"/>
          <p:cNvGrpSpPr/>
          <p:nvPr/>
        </p:nvGrpSpPr>
        <p:grpSpPr>
          <a:xfrm rot="10800000" flipH="1">
            <a:off x="-1203475" y="-972164"/>
            <a:ext cx="11678150" cy="7153825"/>
            <a:chOff x="-1203475" y="-1124125"/>
            <a:chExt cx="11678150" cy="7153825"/>
          </a:xfrm>
        </p:grpSpPr>
        <p:sp>
          <p:nvSpPr>
            <p:cNvPr id="450" name="Google Shape;450;p22"/>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51" name="Google Shape;451;p22"/>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52" name="Google Shape;452;p22"/>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53" name="Google Shape;453;p22"/>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54" name="Google Shape;454;p22"/>
            <p:cNvSpPr/>
            <p:nvPr/>
          </p:nvSpPr>
          <p:spPr>
            <a:xfrm rot="10800000">
              <a:off x="8573550" y="36697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55" name="Google Shape;455;p22"/>
            <p:cNvSpPr/>
            <p:nvPr/>
          </p:nvSpPr>
          <p:spPr>
            <a:xfrm rot="10800000">
              <a:off x="9057475" y="34225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456" name="Google Shape;456;p22"/>
          <p:cNvGrpSpPr/>
          <p:nvPr/>
        </p:nvGrpSpPr>
        <p:grpSpPr>
          <a:xfrm rot="10800000" flipH="1">
            <a:off x="-527805" y="-1016377"/>
            <a:ext cx="10232767" cy="6744766"/>
            <a:chOff x="-527805" y="-670853"/>
            <a:chExt cx="10232767" cy="6744766"/>
          </a:xfrm>
        </p:grpSpPr>
        <p:grpSp>
          <p:nvGrpSpPr>
            <p:cNvPr id="457" name="Google Shape;457;p22"/>
            <p:cNvGrpSpPr/>
            <p:nvPr/>
          </p:nvGrpSpPr>
          <p:grpSpPr>
            <a:xfrm>
              <a:off x="7118280" y="4681945"/>
              <a:ext cx="2156910" cy="506908"/>
              <a:chOff x="4891825" y="3495059"/>
              <a:chExt cx="1351193" cy="317552"/>
            </a:xfrm>
          </p:grpSpPr>
          <p:sp>
            <p:nvSpPr>
              <p:cNvPr id="458" name="Google Shape;458;p2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2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2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2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2" name="Google Shape;462;p2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3" name="Google Shape;463;p2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64" name="Google Shape;464;p22"/>
            <p:cNvGrpSpPr/>
            <p:nvPr/>
          </p:nvGrpSpPr>
          <p:grpSpPr>
            <a:xfrm>
              <a:off x="882321" y="-670853"/>
              <a:ext cx="204126" cy="1115878"/>
              <a:chOff x="6605329" y="191675"/>
              <a:chExt cx="127875" cy="699040"/>
            </a:xfrm>
          </p:grpSpPr>
          <p:sp>
            <p:nvSpPr>
              <p:cNvPr id="465" name="Google Shape;465;p2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2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67" name="Google Shape;467;p22"/>
            <p:cNvGrpSpPr/>
            <p:nvPr/>
          </p:nvGrpSpPr>
          <p:grpSpPr>
            <a:xfrm>
              <a:off x="1342215" y="-264218"/>
              <a:ext cx="1493518" cy="615774"/>
              <a:chOff x="5301012" y="396272"/>
              <a:chExt cx="935613" cy="385751"/>
            </a:xfrm>
          </p:grpSpPr>
          <p:sp>
            <p:nvSpPr>
              <p:cNvPr id="468" name="Google Shape;468;p2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2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2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71" name="Google Shape;471;p22"/>
            <p:cNvGrpSpPr/>
            <p:nvPr/>
          </p:nvGrpSpPr>
          <p:grpSpPr>
            <a:xfrm>
              <a:off x="8640108" y="293107"/>
              <a:ext cx="1064854" cy="813093"/>
              <a:chOff x="3843246" y="357910"/>
              <a:chExt cx="667077" cy="509361"/>
            </a:xfrm>
          </p:grpSpPr>
          <p:sp>
            <p:nvSpPr>
              <p:cNvPr id="472" name="Google Shape;472;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75" name="Google Shape;475;p22"/>
            <p:cNvGrpSpPr/>
            <p:nvPr/>
          </p:nvGrpSpPr>
          <p:grpSpPr>
            <a:xfrm>
              <a:off x="7584293" y="-505753"/>
              <a:ext cx="1337026" cy="826702"/>
              <a:chOff x="3456389" y="106431"/>
              <a:chExt cx="837578" cy="517886"/>
            </a:xfrm>
          </p:grpSpPr>
          <p:sp>
            <p:nvSpPr>
              <p:cNvPr id="476" name="Google Shape;476;p22"/>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22"/>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78" name="Google Shape;478;p22"/>
            <p:cNvGrpSpPr/>
            <p:nvPr/>
          </p:nvGrpSpPr>
          <p:grpSpPr>
            <a:xfrm flipH="1">
              <a:off x="1167078" y="4735898"/>
              <a:ext cx="619332" cy="1338015"/>
              <a:chOff x="6850421" y="775628"/>
              <a:chExt cx="398541" cy="861013"/>
            </a:xfrm>
          </p:grpSpPr>
          <p:sp>
            <p:nvSpPr>
              <p:cNvPr id="479" name="Google Shape;479;p2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2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2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82" name="Google Shape;482;p22"/>
            <p:cNvGrpSpPr/>
            <p:nvPr/>
          </p:nvGrpSpPr>
          <p:grpSpPr>
            <a:xfrm>
              <a:off x="-527805" y="2963157"/>
              <a:ext cx="1064854" cy="813093"/>
              <a:chOff x="3843246" y="357910"/>
              <a:chExt cx="667077" cy="509361"/>
            </a:xfrm>
          </p:grpSpPr>
          <p:sp>
            <p:nvSpPr>
              <p:cNvPr id="483" name="Google Shape;483;p2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2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2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86" name="Google Shape;486;p22"/>
          <p:cNvGrpSpPr/>
          <p:nvPr/>
        </p:nvGrpSpPr>
        <p:grpSpPr>
          <a:xfrm rot="10800000" flipH="1">
            <a:off x="160162" y="195512"/>
            <a:ext cx="8848706" cy="4568937"/>
            <a:chOff x="160162" y="293088"/>
            <a:chExt cx="8848706" cy="4568937"/>
          </a:xfrm>
        </p:grpSpPr>
        <p:grpSp>
          <p:nvGrpSpPr>
            <p:cNvPr id="487" name="Google Shape;487;p22"/>
            <p:cNvGrpSpPr/>
            <p:nvPr/>
          </p:nvGrpSpPr>
          <p:grpSpPr>
            <a:xfrm>
              <a:off x="284763" y="3887075"/>
              <a:ext cx="130200" cy="126125"/>
              <a:chOff x="3935725" y="167575"/>
              <a:chExt cx="130200" cy="126125"/>
            </a:xfrm>
          </p:grpSpPr>
          <p:sp>
            <p:nvSpPr>
              <p:cNvPr id="488" name="Google Shape;488;p2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89" name="Google Shape;489;p2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90" name="Google Shape;490;p2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491" name="Google Shape;491;p22"/>
            <p:cNvGrpSpPr/>
            <p:nvPr/>
          </p:nvGrpSpPr>
          <p:grpSpPr>
            <a:xfrm>
              <a:off x="2122263" y="4735900"/>
              <a:ext cx="130200" cy="126125"/>
              <a:chOff x="3935725" y="167575"/>
              <a:chExt cx="130200" cy="126125"/>
            </a:xfrm>
          </p:grpSpPr>
          <p:sp>
            <p:nvSpPr>
              <p:cNvPr id="492" name="Google Shape;492;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93" name="Google Shape;493;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494" name="Google Shape;494;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495" name="Google Shape;495;p22"/>
            <p:cNvGrpSpPr/>
            <p:nvPr/>
          </p:nvGrpSpPr>
          <p:grpSpPr>
            <a:xfrm>
              <a:off x="8733395" y="4269816"/>
              <a:ext cx="101875" cy="134875"/>
              <a:chOff x="3928495" y="333391"/>
              <a:chExt cx="101875" cy="134875"/>
            </a:xfrm>
          </p:grpSpPr>
          <p:grpSp>
            <p:nvGrpSpPr>
              <p:cNvPr id="496" name="Google Shape;496;p22"/>
              <p:cNvGrpSpPr/>
              <p:nvPr/>
            </p:nvGrpSpPr>
            <p:grpSpPr>
              <a:xfrm>
                <a:off x="3928495" y="379241"/>
                <a:ext cx="44700" cy="42600"/>
                <a:chOff x="3928495" y="379241"/>
                <a:chExt cx="44700" cy="42600"/>
              </a:xfrm>
            </p:grpSpPr>
            <p:sp>
              <p:nvSpPr>
                <p:cNvPr id="497" name="Google Shape;497;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9" name="Google Shape;499;p22"/>
              <p:cNvGrpSpPr/>
              <p:nvPr/>
            </p:nvGrpSpPr>
            <p:grpSpPr>
              <a:xfrm>
                <a:off x="3985670" y="425666"/>
                <a:ext cx="44700" cy="42600"/>
                <a:chOff x="3928495" y="379241"/>
                <a:chExt cx="44700" cy="42600"/>
              </a:xfrm>
            </p:grpSpPr>
            <p:sp>
              <p:nvSpPr>
                <p:cNvPr id="500" name="Google Shape;500;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02" name="Google Shape;502;p22"/>
              <p:cNvGrpSpPr/>
              <p:nvPr/>
            </p:nvGrpSpPr>
            <p:grpSpPr>
              <a:xfrm>
                <a:off x="3985670" y="333391"/>
                <a:ext cx="44700" cy="42600"/>
                <a:chOff x="3928495" y="379241"/>
                <a:chExt cx="44700" cy="42600"/>
              </a:xfrm>
            </p:grpSpPr>
            <p:sp>
              <p:nvSpPr>
                <p:cNvPr id="503" name="Google Shape;503;p2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2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05" name="Google Shape;505;p22"/>
            <p:cNvGrpSpPr/>
            <p:nvPr/>
          </p:nvGrpSpPr>
          <p:grpSpPr>
            <a:xfrm>
              <a:off x="8559792" y="2929787"/>
              <a:ext cx="449076" cy="119073"/>
              <a:chOff x="7108302" y="2550931"/>
              <a:chExt cx="281323" cy="74593"/>
            </a:xfrm>
          </p:grpSpPr>
          <p:sp>
            <p:nvSpPr>
              <p:cNvPr id="506" name="Google Shape;506;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9" name="Google Shape;509;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2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2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2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2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2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6" name="Google Shape;516;p22"/>
            <p:cNvGrpSpPr/>
            <p:nvPr/>
          </p:nvGrpSpPr>
          <p:grpSpPr>
            <a:xfrm>
              <a:off x="160162" y="1671187"/>
              <a:ext cx="445677" cy="119073"/>
              <a:chOff x="3578973" y="2550931"/>
              <a:chExt cx="279194" cy="74593"/>
            </a:xfrm>
          </p:grpSpPr>
          <p:sp>
            <p:nvSpPr>
              <p:cNvPr id="517" name="Google Shape;517;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8" name="Google Shape;518;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1" name="Google Shape;521;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2" name="Google Shape;522;p2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2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4" name="Google Shape;524;p2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5" name="Google Shape;525;p2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6" name="Google Shape;526;p2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27" name="Google Shape;527;p22"/>
            <p:cNvGrpSpPr/>
            <p:nvPr/>
          </p:nvGrpSpPr>
          <p:grpSpPr>
            <a:xfrm>
              <a:off x="6988075" y="293088"/>
              <a:ext cx="130200" cy="126125"/>
              <a:chOff x="3935725" y="167575"/>
              <a:chExt cx="130200" cy="126125"/>
            </a:xfrm>
          </p:grpSpPr>
          <p:sp>
            <p:nvSpPr>
              <p:cNvPr id="528" name="Google Shape;528;p2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29" name="Google Shape;529;p2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30" name="Google Shape;530;p2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531" name="Google Shape;531;p22"/>
            <p:cNvGrpSpPr/>
            <p:nvPr/>
          </p:nvGrpSpPr>
          <p:grpSpPr>
            <a:xfrm>
              <a:off x="317888" y="2240200"/>
              <a:ext cx="130200" cy="126125"/>
              <a:chOff x="3935725" y="167575"/>
              <a:chExt cx="130200" cy="126125"/>
            </a:xfrm>
          </p:grpSpPr>
          <p:sp>
            <p:nvSpPr>
              <p:cNvPr id="532" name="Google Shape;532;p2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33" name="Google Shape;533;p2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34" name="Google Shape;534;p2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5"/>
        <p:cNvGrpSpPr/>
        <p:nvPr/>
      </p:nvGrpSpPr>
      <p:grpSpPr>
        <a:xfrm>
          <a:off x="0" y="0"/>
          <a:ext cx="0" cy="0"/>
          <a:chOff x="0" y="0"/>
          <a:chExt cx="0" cy="0"/>
        </a:xfrm>
      </p:grpSpPr>
      <p:pic>
        <p:nvPicPr>
          <p:cNvPr id="536" name="Google Shape;536;p23"/>
          <p:cNvPicPr preferRelativeResize="0"/>
          <p:nvPr/>
        </p:nvPicPr>
        <p:blipFill rotWithShape="1">
          <a:blip r:embed="rId2">
            <a:alphaModFix/>
          </a:blip>
          <a:srcRect r="989" b="901"/>
          <a:stretch/>
        </p:blipFill>
        <p:spPr>
          <a:xfrm>
            <a:off x="0" y="0"/>
            <a:ext cx="9144003" cy="5143500"/>
          </a:xfrm>
          <a:prstGeom prst="rect">
            <a:avLst/>
          </a:prstGeom>
          <a:noFill/>
          <a:ln>
            <a:noFill/>
          </a:ln>
        </p:spPr>
      </p:pic>
      <p:sp>
        <p:nvSpPr>
          <p:cNvPr id="537" name="Google Shape;537;p23"/>
          <p:cNvSpPr txBox="1">
            <a:spLocks noGrp="1"/>
          </p:cNvSpPr>
          <p:nvPr>
            <p:ph type="title"/>
          </p:nvPr>
        </p:nvSpPr>
        <p:spPr>
          <a:xfrm>
            <a:off x="793025" y="1029000"/>
            <a:ext cx="3880500" cy="149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38" name="Google Shape;538;p23"/>
          <p:cNvSpPr txBox="1">
            <a:spLocks noGrp="1"/>
          </p:cNvSpPr>
          <p:nvPr>
            <p:ph type="subTitle" idx="1"/>
          </p:nvPr>
        </p:nvSpPr>
        <p:spPr>
          <a:xfrm>
            <a:off x="793025" y="2558700"/>
            <a:ext cx="3880500" cy="140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15000"/>
              </a:lnSpc>
              <a:spcBef>
                <a:spcPts val="0"/>
              </a:spcBef>
              <a:spcAft>
                <a:spcPts val="0"/>
              </a:spcAft>
              <a:buClr>
                <a:srgbClr val="999999"/>
              </a:buClr>
              <a:buSzPts val="800"/>
              <a:buFont typeface="Open Sans"/>
              <a:buChar char="○"/>
              <a:defRPr/>
            </a:lvl2pPr>
            <a:lvl3pPr lvl="2" algn="ctr">
              <a:lnSpc>
                <a:spcPct val="115000"/>
              </a:lnSpc>
              <a:spcBef>
                <a:spcPts val="0"/>
              </a:spcBef>
              <a:spcAft>
                <a:spcPts val="0"/>
              </a:spcAft>
              <a:buClr>
                <a:srgbClr val="999999"/>
              </a:buClr>
              <a:buSzPts val="800"/>
              <a:buFont typeface="Open Sans"/>
              <a:buChar char="■"/>
              <a:defRPr/>
            </a:lvl3pPr>
            <a:lvl4pPr lvl="3" algn="ctr">
              <a:lnSpc>
                <a:spcPct val="115000"/>
              </a:lnSpc>
              <a:spcBef>
                <a:spcPts val="0"/>
              </a:spcBef>
              <a:spcAft>
                <a:spcPts val="0"/>
              </a:spcAft>
              <a:buClr>
                <a:srgbClr val="999999"/>
              </a:buClr>
              <a:buSzPts val="800"/>
              <a:buFont typeface="Open Sans"/>
              <a:buChar char="●"/>
              <a:defRPr/>
            </a:lvl4pPr>
            <a:lvl5pPr lvl="4" algn="ctr">
              <a:lnSpc>
                <a:spcPct val="115000"/>
              </a:lnSpc>
              <a:spcBef>
                <a:spcPts val="0"/>
              </a:spcBef>
              <a:spcAft>
                <a:spcPts val="0"/>
              </a:spcAft>
              <a:buClr>
                <a:srgbClr val="999999"/>
              </a:buClr>
              <a:buSzPts val="1200"/>
              <a:buFont typeface="Open Sans"/>
              <a:buChar char="○"/>
              <a:defRPr/>
            </a:lvl5pPr>
            <a:lvl6pPr lvl="5" algn="ctr">
              <a:lnSpc>
                <a:spcPct val="115000"/>
              </a:lnSpc>
              <a:spcBef>
                <a:spcPts val="0"/>
              </a:spcBef>
              <a:spcAft>
                <a:spcPts val="0"/>
              </a:spcAft>
              <a:buClr>
                <a:srgbClr val="999999"/>
              </a:buClr>
              <a:buSzPts val="1200"/>
              <a:buFont typeface="Open Sans"/>
              <a:buChar char="■"/>
              <a:defRPr/>
            </a:lvl6pPr>
            <a:lvl7pPr lvl="6" algn="ctr">
              <a:lnSpc>
                <a:spcPct val="115000"/>
              </a:lnSpc>
              <a:spcBef>
                <a:spcPts val="0"/>
              </a:spcBef>
              <a:spcAft>
                <a:spcPts val="0"/>
              </a:spcAft>
              <a:buClr>
                <a:srgbClr val="999999"/>
              </a:buClr>
              <a:buSzPts val="700"/>
              <a:buFont typeface="Open Sans"/>
              <a:buChar char="●"/>
              <a:defRPr/>
            </a:lvl7pPr>
            <a:lvl8pPr lvl="7" algn="ctr">
              <a:lnSpc>
                <a:spcPct val="115000"/>
              </a:lnSpc>
              <a:spcBef>
                <a:spcPts val="0"/>
              </a:spcBef>
              <a:spcAft>
                <a:spcPts val="0"/>
              </a:spcAft>
              <a:buClr>
                <a:srgbClr val="999999"/>
              </a:buClr>
              <a:buSzPts val="700"/>
              <a:buFont typeface="Open Sans"/>
              <a:buChar char="○"/>
              <a:defRPr/>
            </a:lvl8pPr>
            <a:lvl9pPr lvl="8" algn="ctr">
              <a:lnSpc>
                <a:spcPct val="115000"/>
              </a:lnSpc>
              <a:spcBef>
                <a:spcPts val="0"/>
              </a:spcBef>
              <a:spcAft>
                <a:spcPts val="0"/>
              </a:spcAft>
              <a:buClr>
                <a:srgbClr val="999999"/>
              </a:buClr>
              <a:buSzPts val="600"/>
              <a:buFont typeface="Open Sans"/>
              <a:buChar char="■"/>
              <a:defRPr/>
            </a:lvl9pPr>
          </a:lstStyle>
          <a:p>
            <a:endParaRPr/>
          </a:p>
        </p:txBody>
      </p:sp>
      <p:sp>
        <p:nvSpPr>
          <p:cNvPr id="539" name="Google Shape;539;p23"/>
          <p:cNvSpPr>
            <a:spLocks noGrp="1"/>
          </p:cNvSpPr>
          <p:nvPr>
            <p:ph type="pic" idx="2"/>
          </p:nvPr>
        </p:nvSpPr>
        <p:spPr>
          <a:xfrm>
            <a:off x="5346671" y="601950"/>
            <a:ext cx="3025200" cy="3939600"/>
          </a:xfrm>
          <a:prstGeom prst="rect">
            <a:avLst/>
          </a:prstGeom>
          <a:noFill/>
          <a:ln>
            <a:noFill/>
          </a:ln>
        </p:spPr>
      </p:sp>
      <p:grpSp>
        <p:nvGrpSpPr>
          <p:cNvPr id="540" name="Google Shape;540;p23"/>
          <p:cNvGrpSpPr/>
          <p:nvPr/>
        </p:nvGrpSpPr>
        <p:grpSpPr>
          <a:xfrm flipH="1">
            <a:off x="-198360" y="-451253"/>
            <a:ext cx="10173789" cy="5650844"/>
            <a:chOff x="-900429" y="-451253"/>
            <a:chExt cx="10173789" cy="5650844"/>
          </a:xfrm>
        </p:grpSpPr>
        <p:grpSp>
          <p:nvGrpSpPr>
            <p:cNvPr id="541" name="Google Shape;541;p23"/>
            <p:cNvGrpSpPr/>
            <p:nvPr/>
          </p:nvGrpSpPr>
          <p:grpSpPr>
            <a:xfrm rot="-5400000">
              <a:off x="-444553" y="2420973"/>
              <a:ext cx="204126" cy="1115878"/>
              <a:chOff x="6135602" y="7311"/>
              <a:chExt cx="127875" cy="699040"/>
            </a:xfrm>
          </p:grpSpPr>
          <p:sp>
            <p:nvSpPr>
              <p:cNvPr id="542" name="Google Shape;542;p23"/>
              <p:cNvSpPr/>
              <p:nvPr/>
            </p:nvSpPr>
            <p:spPr>
              <a:xfrm>
                <a:off x="6231508" y="674382"/>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3" name="Google Shape;543;p23"/>
              <p:cNvSpPr/>
              <p:nvPr/>
            </p:nvSpPr>
            <p:spPr>
              <a:xfrm>
                <a:off x="6135602" y="7311"/>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44" name="Google Shape;544;p23"/>
            <p:cNvGrpSpPr/>
            <p:nvPr/>
          </p:nvGrpSpPr>
          <p:grpSpPr>
            <a:xfrm>
              <a:off x="4045668" y="-451253"/>
              <a:ext cx="1614044" cy="857228"/>
              <a:chOff x="1009718" y="191672"/>
              <a:chExt cx="1614044" cy="857228"/>
            </a:xfrm>
          </p:grpSpPr>
          <p:grpSp>
            <p:nvGrpSpPr>
              <p:cNvPr id="545" name="Google Shape;545;p23"/>
              <p:cNvGrpSpPr/>
              <p:nvPr/>
            </p:nvGrpSpPr>
            <p:grpSpPr>
              <a:xfrm>
                <a:off x="1558908" y="235807"/>
                <a:ext cx="1064854" cy="813093"/>
                <a:chOff x="3843246" y="357910"/>
                <a:chExt cx="667077" cy="509361"/>
              </a:xfrm>
            </p:grpSpPr>
            <p:sp>
              <p:nvSpPr>
                <p:cNvPr id="546" name="Google Shape;546;p2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7" name="Google Shape;547;p2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8" name="Google Shape;548;p2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49" name="Google Shape;549;p23"/>
              <p:cNvGrpSpPr/>
              <p:nvPr/>
            </p:nvGrpSpPr>
            <p:grpSpPr>
              <a:xfrm>
                <a:off x="1009718" y="191672"/>
                <a:ext cx="1337026" cy="826702"/>
                <a:chOff x="3421261" y="191675"/>
                <a:chExt cx="837578" cy="517886"/>
              </a:xfrm>
            </p:grpSpPr>
            <p:sp>
              <p:nvSpPr>
                <p:cNvPr id="550" name="Google Shape;550;p23"/>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1" name="Google Shape;551;p23"/>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52" name="Google Shape;552;p23"/>
            <p:cNvGrpSpPr/>
            <p:nvPr/>
          </p:nvGrpSpPr>
          <p:grpSpPr>
            <a:xfrm>
              <a:off x="3493530" y="4692683"/>
              <a:ext cx="2156910" cy="506908"/>
              <a:chOff x="4891825" y="3495059"/>
              <a:chExt cx="1351193" cy="317552"/>
            </a:xfrm>
          </p:grpSpPr>
          <p:sp>
            <p:nvSpPr>
              <p:cNvPr id="553" name="Google Shape;553;p2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4" name="Google Shape;554;p2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5" name="Google Shape;555;p2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6" name="Google Shape;556;p2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2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2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59" name="Google Shape;559;p23"/>
            <p:cNvGrpSpPr/>
            <p:nvPr/>
          </p:nvGrpSpPr>
          <p:grpSpPr>
            <a:xfrm>
              <a:off x="8654028" y="-358165"/>
              <a:ext cx="619332" cy="1338015"/>
              <a:chOff x="6850421" y="775628"/>
              <a:chExt cx="398541" cy="861013"/>
            </a:xfrm>
          </p:grpSpPr>
          <p:sp>
            <p:nvSpPr>
              <p:cNvPr id="560" name="Google Shape;560;p23"/>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23"/>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23"/>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63" name="Google Shape;563;p23"/>
          <p:cNvGrpSpPr/>
          <p:nvPr/>
        </p:nvGrpSpPr>
        <p:grpSpPr>
          <a:xfrm rot="10800000">
            <a:off x="-1203475" y="-972164"/>
            <a:ext cx="11678150" cy="7153825"/>
            <a:chOff x="-1203475" y="-1124125"/>
            <a:chExt cx="11678150" cy="7153825"/>
          </a:xfrm>
        </p:grpSpPr>
        <p:sp>
          <p:nvSpPr>
            <p:cNvPr id="564" name="Google Shape;564;p23"/>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65" name="Google Shape;565;p23"/>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66" name="Google Shape;566;p23"/>
            <p:cNvSpPr/>
            <p:nvPr/>
          </p:nvSpPr>
          <p:spPr>
            <a:xfrm rot="5400000">
              <a:off x="-314675"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67" name="Google Shape;567;p23"/>
            <p:cNvSpPr/>
            <p:nvPr/>
          </p:nvSpPr>
          <p:spPr>
            <a:xfrm rot="5400000">
              <a:off x="5531450" y="-468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68" name="Google Shape;568;p23"/>
            <p:cNvSpPr/>
            <p:nvPr/>
          </p:nvSpPr>
          <p:spPr>
            <a:xfrm rot="10800000">
              <a:off x="8793375" y="2523174"/>
              <a:ext cx="1417200" cy="10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69" name="Google Shape;569;p23"/>
            <p:cNvSpPr/>
            <p:nvPr/>
          </p:nvSpPr>
          <p:spPr>
            <a:xfrm rot="10800000">
              <a:off x="9057475" y="2275925"/>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570" name="Google Shape;570;p23"/>
          <p:cNvGrpSpPr/>
          <p:nvPr/>
        </p:nvGrpSpPr>
        <p:grpSpPr>
          <a:xfrm flipH="1">
            <a:off x="477825" y="140988"/>
            <a:ext cx="8320055" cy="4774097"/>
            <a:chOff x="473320" y="140988"/>
            <a:chExt cx="8320055" cy="4774097"/>
          </a:xfrm>
        </p:grpSpPr>
        <p:grpSp>
          <p:nvGrpSpPr>
            <p:cNvPr id="571" name="Google Shape;571;p23"/>
            <p:cNvGrpSpPr/>
            <p:nvPr/>
          </p:nvGrpSpPr>
          <p:grpSpPr>
            <a:xfrm>
              <a:off x="8663175" y="4220925"/>
              <a:ext cx="130200" cy="126125"/>
              <a:chOff x="3809600" y="987450"/>
              <a:chExt cx="130200" cy="126125"/>
            </a:xfrm>
          </p:grpSpPr>
          <p:sp>
            <p:nvSpPr>
              <p:cNvPr id="572" name="Google Shape;572;p23"/>
              <p:cNvSpPr/>
              <p:nvPr/>
            </p:nvSpPr>
            <p:spPr>
              <a:xfrm>
                <a:off x="3809600" y="987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73" name="Google Shape;573;p23"/>
              <p:cNvSpPr/>
              <p:nvPr/>
            </p:nvSpPr>
            <p:spPr>
              <a:xfrm>
                <a:off x="3874700" y="1021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74" name="Google Shape;574;p23"/>
              <p:cNvSpPr/>
              <p:nvPr/>
            </p:nvSpPr>
            <p:spPr>
              <a:xfrm>
                <a:off x="3809600" y="1057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575" name="Google Shape;575;p23"/>
            <p:cNvGrpSpPr/>
            <p:nvPr/>
          </p:nvGrpSpPr>
          <p:grpSpPr>
            <a:xfrm>
              <a:off x="473320" y="663929"/>
              <a:ext cx="101875" cy="134875"/>
              <a:chOff x="3928495" y="333391"/>
              <a:chExt cx="101875" cy="134875"/>
            </a:xfrm>
          </p:grpSpPr>
          <p:grpSp>
            <p:nvGrpSpPr>
              <p:cNvPr id="576" name="Google Shape;576;p23"/>
              <p:cNvGrpSpPr/>
              <p:nvPr/>
            </p:nvGrpSpPr>
            <p:grpSpPr>
              <a:xfrm>
                <a:off x="3928495" y="379241"/>
                <a:ext cx="44700" cy="42600"/>
                <a:chOff x="3928495" y="379241"/>
                <a:chExt cx="44700" cy="42600"/>
              </a:xfrm>
            </p:grpSpPr>
            <p:sp>
              <p:nvSpPr>
                <p:cNvPr id="577" name="Google Shape;577;p2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8" name="Google Shape;578;p2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79" name="Google Shape;579;p23"/>
              <p:cNvGrpSpPr/>
              <p:nvPr/>
            </p:nvGrpSpPr>
            <p:grpSpPr>
              <a:xfrm>
                <a:off x="3985670" y="425666"/>
                <a:ext cx="44700" cy="42600"/>
                <a:chOff x="3928495" y="379241"/>
                <a:chExt cx="44700" cy="42600"/>
              </a:xfrm>
            </p:grpSpPr>
            <p:sp>
              <p:nvSpPr>
                <p:cNvPr id="580" name="Google Shape;580;p2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2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82" name="Google Shape;582;p23"/>
              <p:cNvGrpSpPr/>
              <p:nvPr/>
            </p:nvGrpSpPr>
            <p:grpSpPr>
              <a:xfrm>
                <a:off x="3985670" y="333391"/>
                <a:ext cx="44700" cy="42600"/>
                <a:chOff x="3928495" y="379241"/>
                <a:chExt cx="44700" cy="42600"/>
              </a:xfrm>
            </p:grpSpPr>
            <p:sp>
              <p:nvSpPr>
                <p:cNvPr id="583" name="Google Shape;583;p2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2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85" name="Google Shape;585;p23"/>
            <p:cNvGrpSpPr/>
            <p:nvPr/>
          </p:nvGrpSpPr>
          <p:grpSpPr>
            <a:xfrm>
              <a:off x="1598700" y="4796012"/>
              <a:ext cx="445677" cy="119073"/>
              <a:chOff x="3578973" y="2550931"/>
              <a:chExt cx="279194" cy="74593"/>
            </a:xfrm>
          </p:grpSpPr>
          <p:sp>
            <p:nvSpPr>
              <p:cNvPr id="586" name="Google Shape;586;p2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2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2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2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2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2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2" name="Google Shape;592;p2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3" name="Google Shape;593;p2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4" name="Google Shape;594;p2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2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96" name="Google Shape;596;p23"/>
            <p:cNvGrpSpPr/>
            <p:nvPr/>
          </p:nvGrpSpPr>
          <p:grpSpPr>
            <a:xfrm>
              <a:off x="7562650" y="140988"/>
              <a:ext cx="130200" cy="126125"/>
              <a:chOff x="3935725" y="167575"/>
              <a:chExt cx="130200" cy="126125"/>
            </a:xfrm>
          </p:grpSpPr>
          <p:sp>
            <p:nvSpPr>
              <p:cNvPr id="597" name="Google Shape;597;p2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98" name="Google Shape;598;p2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599" name="Google Shape;599;p2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600" name="Google Shape;600;p23"/>
            <p:cNvGrpSpPr/>
            <p:nvPr/>
          </p:nvGrpSpPr>
          <p:grpSpPr>
            <a:xfrm flipH="1">
              <a:off x="1561095" y="234934"/>
              <a:ext cx="445676" cy="80822"/>
              <a:chOff x="6468929" y="3844579"/>
              <a:chExt cx="411330" cy="74593"/>
            </a:xfrm>
          </p:grpSpPr>
          <p:sp>
            <p:nvSpPr>
              <p:cNvPr id="601" name="Google Shape;601;p23"/>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2" name="Google Shape;602;p23"/>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23"/>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2"/>
        <p:cNvGrpSpPr/>
        <p:nvPr/>
      </p:nvGrpSpPr>
      <p:grpSpPr>
        <a:xfrm>
          <a:off x="0" y="0"/>
          <a:ext cx="0" cy="0"/>
          <a:chOff x="0" y="0"/>
          <a:chExt cx="0" cy="0"/>
        </a:xfrm>
      </p:grpSpPr>
      <p:pic>
        <p:nvPicPr>
          <p:cNvPr id="743" name="Google Shape;743;p26"/>
          <p:cNvPicPr preferRelativeResize="0"/>
          <p:nvPr/>
        </p:nvPicPr>
        <p:blipFill rotWithShape="1">
          <a:blip r:embed="rId2">
            <a:alphaModFix/>
          </a:blip>
          <a:srcRect r="989" b="901"/>
          <a:stretch/>
        </p:blipFill>
        <p:spPr>
          <a:xfrm>
            <a:off x="0" y="0"/>
            <a:ext cx="9144003" cy="5143500"/>
          </a:xfrm>
          <a:prstGeom prst="rect">
            <a:avLst/>
          </a:prstGeom>
          <a:noFill/>
          <a:ln>
            <a:noFill/>
          </a:ln>
        </p:spPr>
      </p:pic>
      <p:sp>
        <p:nvSpPr>
          <p:cNvPr id="744" name="Google Shape;744;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45" name="Google Shape;745;p26"/>
          <p:cNvGrpSpPr/>
          <p:nvPr/>
        </p:nvGrpSpPr>
        <p:grpSpPr>
          <a:xfrm>
            <a:off x="-1163337" y="-618326"/>
            <a:ext cx="11346400" cy="6862425"/>
            <a:chOff x="-1163337" y="-618326"/>
            <a:chExt cx="11346400" cy="6862425"/>
          </a:xfrm>
        </p:grpSpPr>
        <p:sp>
          <p:nvSpPr>
            <p:cNvPr id="746" name="Google Shape;746;p26"/>
            <p:cNvSpPr/>
            <p:nvPr/>
          </p:nvSpPr>
          <p:spPr>
            <a:xfrm rot="10800000">
              <a:off x="8765863" y="3944774"/>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47" name="Google Shape;747;p26"/>
            <p:cNvSpPr/>
            <p:nvPr/>
          </p:nvSpPr>
          <p:spPr>
            <a:xfrm rot="-5400000">
              <a:off x="8004163" y="37174"/>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48" name="Google Shape;748;p26"/>
            <p:cNvSpPr/>
            <p:nvPr/>
          </p:nvSpPr>
          <p:spPr>
            <a:xfrm rot="-5400000">
              <a:off x="412538" y="5482399"/>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49" name="Google Shape;749;p26"/>
            <p:cNvSpPr/>
            <p:nvPr/>
          </p:nvSpPr>
          <p:spPr>
            <a:xfrm>
              <a:off x="-898087" y="798864"/>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50" name="Google Shape;750;p26"/>
            <p:cNvSpPr/>
            <p:nvPr/>
          </p:nvSpPr>
          <p:spPr>
            <a:xfrm>
              <a:off x="-1163337" y="1045299"/>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751" name="Google Shape;751;p26"/>
          <p:cNvGrpSpPr/>
          <p:nvPr/>
        </p:nvGrpSpPr>
        <p:grpSpPr>
          <a:xfrm>
            <a:off x="380020" y="153613"/>
            <a:ext cx="8609555" cy="4774098"/>
            <a:chOff x="380020" y="153613"/>
            <a:chExt cx="8609555" cy="4774098"/>
          </a:xfrm>
        </p:grpSpPr>
        <p:grpSp>
          <p:nvGrpSpPr>
            <p:cNvPr id="752" name="Google Shape;752;p26"/>
            <p:cNvGrpSpPr/>
            <p:nvPr/>
          </p:nvGrpSpPr>
          <p:grpSpPr>
            <a:xfrm rot="10800000" flipH="1">
              <a:off x="8859375" y="1541524"/>
              <a:ext cx="130200" cy="126125"/>
              <a:chOff x="3935725" y="167575"/>
              <a:chExt cx="130200" cy="126125"/>
            </a:xfrm>
          </p:grpSpPr>
          <p:sp>
            <p:nvSpPr>
              <p:cNvPr id="753" name="Google Shape;753;p26"/>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54" name="Google Shape;754;p26"/>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55" name="Google Shape;755;p26"/>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756" name="Google Shape;756;p26"/>
            <p:cNvGrpSpPr/>
            <p:nvPr/>
          </p:nvGrpSpPr>
          <p:grpSpPr>
            <a:xfrm rot="10800000" flipH="1">
              <a:off x="380020" y="4375020"/>
              <a:ext cx="101875" cy="134875"/>
              <a:chOff x="3928495" y="333391"/>
              <a:chExt cx="101875" cy="134875"/>
            </a:xfrm>
          </p:grpSpPr>
          <p:grpSp>
            <p:nvGrpSpPr>
              <p:cNvPr id="757" name="Google Shape;757;p26"/>
              <p:cNvGrpSpPr/>
              <p:nvPr/>
            </p:nvGrpSpPr>
            <p:grpSpPr>
              <a:xfrm>
                <a:off x="3928495" y="379241"/>
                <a:ext cx="44700" cy="42600"/>
                <a:chOff x="3928495" y="379241"/>
                <a:chExt cx="44700" cy="42600"/>
              </a:xfrm>
            </p:grpSpPr>
            <p:sp>
              <p:nvSpPr>
                <p:cNvPr id="758" name="Google Shape;758;p2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2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60" name="Google Shape;760;p26"/>
              <p:cNvGrpSpPr/>
              <p:nvPr/>
            </p:nvGrpSpPr>
            <p:grpSpPr>
              <a:xfrm>
                <a:off x="3985670" y="425666"/>
                <a:ext cx="44700" cy="42600"/>
                <a:chOff x="3928495" y="379241"/>
                <a:chExt cx="44700" cy="42600"/>
              </a:xfrm>
            </p:grpSpPr>
            <p:sp>
              <p:nvSpPr>
                <p:cNvPr id="761" name="Google Shape;761;p2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2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63" name="Google Shape;763;p26"/>
              <p:cNvGrpSpPr/>
              <p:nvPr/>
            </p:nvGrpSpPr>
            <p:grpSpPr>
              <a:xfrm>
                <a:off x="3985670" y="333391"/>
                <a:ext cx="44700" cy="42600"/>
                <a:chOff x="3928495" y="379241"/>
                <a:chExt cx="44700" cy="42600"/>
              </a:xfrm>
            </p:grpSpPr>
            <p:sp>
              <p:nvSpPr>
                <p:cNvPr id="764" name="Google Shape;764;p26"/>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26"/>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66" name="Google Shape;766;p26"/>
            <p:cNvGrpSpPr/>
            <p:nvPr/>
          </p:nvGrpSpPr>
          <p:grpSpPr>
            <a:xfrm rot="10800000" flipH="1">
              <a:off x="1668775" y="153613"/>
              <a:ext cx="445677" cy="119073"/>
              <a:chOff x="3578973" y="2550931"/>
              <a:chExt cx="279194" cy="74593"/>
            </a:xfrm>
          </p:grpSpPr>
          <p:sp>
            <p:nvSpPr>
              <p:cNvPr id="767" name="Google Shape;767;p2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2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2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2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1" name="Google Shape;771;p2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26"/>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26"/>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Google Shape;774;p26"/>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Google Shape;775;p26"/>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Google Shape;776;p26"/>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77" name="Google Shape;777;p26"/>
            <p:cNvGrpSpPr/>
            <p:nvPr/>
          </p:nvGrpSpPr>
          <p:grpSpPr>
            <a:xfrm rot="10800000" flipH="1">
              <a:off x="7632725" y="4801586"/>
              <a:ext cx="130200" cy="126125"/>
              <a:chOff x="3935725" y="167575"/>
              <a:chExt cx="130200" cy="126125"/>
            </a:xfrm>
          </p:grpSpPr>
          <p:sp>
            <p:nvSpPr>
              <p:cNvPr id="778" name="Google Shape;778;p26"/>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79" name="Google Shape;779;p26"/>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780" name="Google Shape;780;p26"/>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781" name="Google Shape;781;p26"/>
            <p:cNvGrpSpPr/>
            <p:nvPr/>
          </p:nvGrpSpPr>
          <p:grpSpPr>
            <a:xfrm rot="10800000">
              <a:off x="1631170" y="4752943"/>
              <a:ext cx="445676" cy="80822"/>
              <a:chOff x="6468929" y="3844579"/>
              <a:chExt cx="411330" cy="74593"/>
            </a:xfrm>
          </p:grpSpPr>
          <p:sp>
            <p:nvSpPr>
              <p:cNvPr id="782" name="Google Shape;782;p26"/>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26"/>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Google Shape;784;p26"/>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85" name="Google Shape;785;p26"/>
          <p:cNvGrpSpPr/>
          <p:nvPr/>
        </p:nvGrpSpPr>
        <p:grpSpPr>
          <a:xfrm>
            <a:off x="-1564470" y="-972177"/>
            <a:ext cx="10887664" cy="6918892"/>
            <a:chOff x="-1564470" y="-972177"/>
            <a:chExt cx="10887664" cy="6918892"/>
          </a:xfrm>
        </p:grpSpPr>
        <p:grpSp>
          <p:nvGrpSpPr>
            <p:cNvPr id="786" name="Google Shape;786;p26"/>
            <p:cNvGrpSpPr/>
            <p:nvPr/>
          </p:nvGrpSpPr>
          <p:grpSpPr>
            <a:xfrm rot="10800000" flipH="1">
              <a:off x="6888396" y="4830837"/>
              <a:ext cx="204126" cy="1115878"/>
              <a:chOff x="6605329" y="191675"/>
              <a:chExt cx="127875" cy="699040"/>
            </a:xfrm>
          </p:grpSpPr>
          <p:sp>
            <p:nvSpPr>
              <p:cNvPr id="787" name="Google Shape;787;p26"/>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8" name="Google Shape;788;p26"/>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89" name="Google Shape;789;p26"/>
            <p:cNvGrpSpPr/>
            <p:nvPr/>
          </p:nvGrpSpPr>
          <p:grpSpPr>
            <a:xfrm>
              <a:off x="6735165" y="-510145"/>
              <a:ext cx="1493518" cy="615774"/>
              <a:chOff x="5301012" y="396272"/>
              <a:chExt cx="935613" cy="385751"/>
            </a:xfrm>
          </p:grpSpPr>
          <p:sp>
            <p:nvSpPr>
              <p:cNvPr id="790" name="Google Shape;790;p26"/>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1" name="Google Shape;791;p26"/>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2" name="Google Shape;792;p26"/>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93" name="Google Shape;793;p26"/>
            <p:cNvGrpSpPr/>
            <p:nvPr/>
          </p:nvGrpSpPr>
          <p:grpSpPr>
            <a:xfrm rot="10800000" flipH="1">
              <a:off x="7037958" y="-447252"/>
              <a:ext cx="1064854" cy="813093"/>
              <a:chOff x="3843246" y="357910"/>
              <a:chExt cx="667077" cy="509361"/>
            </a:xfrm>
          </p:grpSpPr>
          <p:sp>
            <p:nvSpPr>
              <p:cNvPr id="794" name="Google Shape;794;p26"/>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5" name="Google Shape;795;p26"/>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6" name="Google Shape;796;p26"/>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97" name="Google Shape;797;p26"/>
            <p:cNvGrpSpPr/>
            <p:nvPr/>
          </p:nvGrpSpPr>
          <p:grpSpPr>
            <a:xfrm rot="10800000" flipH="1">
              <a:off x="7986168" y="4717838"/>
              <a:ext cx="1337026" cy="826702"/>
              <a:chOff x="3421261" y="191675"/>
              <a:chExt cx="837578" cy="517886"/>
            </a:xfrm>
          </p:grpSpPr>
          <p:sp>
            <p:nvSpPr>
              <p:cNvPr id="798" name="Google Shape;798;p26"/>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9" name="Google Shape;799;p26"/>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00" name="Google Shape;800;p26"/>
            <p:cNvGrpSpPr/>
            <p:nvPr/>
          </p:nvGrpSpPr>
          <p:grpSpPr>
            <a:xfrm rot="10800000" flipH="1">
              <a:off x="-1564470" y="3497996"/>
              <a:ext cx="2156910" cy="506908"/>
              <a:chOff x="4891825" y="3495059"/>
              <a:chExt cx="1351193" cy="317552"/>
            </a:xfrm>
          </p:grpSpPr>
          <p:sp>
            <p:nvSpPr>
              <p:cNvPr id="801" name="Google Shape;801;p26"/>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2" name="Google Shape;802;p26"/>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3" name="Google Shape;803;p26"/>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4" name="Google Shape;804;p26"/>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5" name="Google Shape;805;p26"/>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6" name="Google Shape;806;p26"/>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07" name="Google Shape;807;p26"/>
            <p:cNvGrpSpPr/>
            <p:nvPr/>
          </p:nvGrpSpPr>
          <p:grpSpPr>
            <a:xfrm rot="10800000">
              <a:off x="912053" y="-972177"/>
              <a:ext cx="619332" cy="1338015"/>
              <a:chOff x="6850421" y="775628"/>
              <a:chExt cx="398541" cy="861013"/>
            </a:xfrm>
          </p:grpSpPr>
          <p:sp>
            <p:nvSpPr>
              <p:cNvPr id="808" name="Google Shape;808;p26"/>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9" name="Google Shape;809;p26"/>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0" name="Google Shape;810;p26"/>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12"/>
        <p:cNvGrpSpPr/>
        <p:nvPr/>
      </p:nvGrpSpPr>
      <p:grpSpPr>
        <a:xfrm>
          <a:off x="0" y="0"/>
          <a:ext cx="0" cy="0"/>
          <a:chOff x="0" y="0"/>
          <a:chExt cx="0" cy="0"/>
        </a:xfrm>
      </p:grpSpPr>
      <p:pic>
        <p:nvPicPr>
          <p:cNvPr id="813" name="Google Shape;813;p28"/>
          <p:cNvPicPr preferRelativeResize="0"/>
          <p:nvPr/>
        </p:nvPicPr>
        <p:blipFill rotWithShape="1">
          <a:blip r:embed="rId2">
            <a:alphaModFix/>
          </a:blip>
          <a:srcRect r="989" b="901"/>
          <a:stretch/>
        </p:blipFill>
        <p:spPr>
          <a:xfrm>
            <a:off x="0" y="0"/>
            <a:ext cx="9144003" cy="5143500"/>
          </a:xfrm>
          <a:prstGeom prst="rect">
            <a:avLst/>
          </a:prstGeom>
          <a:noFill/>
          <a:ln>
            <a:noFill/>
          </a:ln>
        </p:spPr>
      </p:pic>
      <p:grpSp>
        <p:nvGrpSpPr>
          <p:cNvPr id="814" name="Google Shape;814;p28"/>
          <p:cNvGrpSpPr/>
          <p:nvPr/>
        </p:nvGrpSpPr>
        <p:grpSpPr>
          <a:xfrm rot="10800000" flipH="1">
            <a:off x="744821" y="-484377"/>
            <a:ext cx="8262669" cy="6318416"/>
            <a:chOff x="744821" y="-576378"/>
            <a:chExt cx="8262669" cy="6318416"/>
          </a:xfrm>
        </p:grpSpPr>
        <p:grpSp>
          <p:nvGrpSpPr>
            <p:cNvPr id="815" name="Google Shape;815;p28"/>
            <p:cNvGrpSpPr/>
            <p:nvPr/>
          </p:nvGrpSpPr>
          <p:grpSpPr>
            <a:xfrm>
              <a:off x="6850580" y="4492208"/>
              <a:ext cx="2156910" cy="506908"/>
              <a:chOff x="4891825" y="3495059"/>
              <a:chExt cx="1351193" cy="317552"/>
            </a:xfrm>
          </p:grpSpPr>
          <p:sp>
            <p:nvSpPr>
              <p:cNvPr id="816" name="Google Shape;816;p2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2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Google Shape;818;p2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Google Shape;819;p2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Google Shape;820;p2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1" name="Google Shape;821;p2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2" name="Google Shape;822;p28"/>
            <p:cNvGrpSpPr/>
            <p:nvPr/>
          </p:nvGrpSpPr>
          <p:grpSpPr>
            <a:xfrm>
              <a:off x="744821" y="-576378"/>
              <a:ext cx="204126" cy="1115878"/>
              <a:chOff x="6605329" y="191675"/>
              <a:chExt cx="127875" cy="699040"/>
            </a:xfrm>
          </p:grpSpPr>
          <p:sp>
            <p:nvSpPr>
              <p:cNvPr id="823" name="Google Shape;823;p2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4" name="Google Shape;824;p2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5" name="Google Shape;825;p28"/>
            <p:cNvGrpSpPr/>
            <p:nvPr/>
          </p:nvGrpSpPr>
          <p:grpSpPr>
            <a:xfrm>
              <a:off x="1204715" y="-158755"/>
              <a:ext cx="1493518" cy="615774"/>
              <a:chOff x="5301012" y="396272"/>
              <a:chExt cx="935613" cy="385751"/>
            </a:xfrm>
          </p:grpSpPr>
          <p:sp>
            <p:nvSpPr>
              <p:cNvPr id="826" name="Google Shape;826;p28"/>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Google Shape;827;p28"/>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8" name="Google Shape;828;p28"/>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9" name="Google Shape;829;p28"/>
            <p:cNvGrpSpPr/>
            <p:nvPr/>
          </p:nvGrpSpPr>
          <p:grpSpPr>
            <a:xfrm>
              <a:off x="7838933" y="159032"/>
              <a:ext cx="1064854" cy="813093"/>
              <a:chOff x="3843246" y="357910"/>
              <a:chExt cx="667077" cy="509361"/>
            </a:xfrm>
          </p:grpSpPr>
          <p:sp>
            <p:nvSpPr>
              <p:cNvPr id="830" name="Google Shape;830;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1" name="Google Shape;831;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2" name="Google Shape;832;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33" name="Google Shape;833;p28"/>
            <p:cNvGrpSpPr/>
            <p:nvPr/>
          </p:nvGrpSpPr>
          <p:grpSpPr>
            <a:xfrm>
              <a:off x="7099018" y="-57203"/>
              <a:ext cx="1337026" cy="826702"/>
              <a:chOff x="3421261" y="191675"/>
              <a:chExt cx="837578" cy="517886"/>
            </a:xfrm>
          </p:grpSpPr>
          <p:sp>
            <p:nvSpPr>
              <p:cNvPr id="834" name="Google Shape;834;p28"/>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5" name="Google Shape;835;p28"/>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36" name="Google Shape;836;p28"/>
            <p:cNvGrpSpPr/>
            <p:nvPr/>
          </p:nvGrpSpPr>
          <p:grpSpPr>
            <a:xfrm flipH="1">
              <a:off x="1029578" y="4404023"/>
              <a:ext cx="619332" cy="1338015"/>
              <a:chOff x="6850421" y="775628"/>
              <a:chExt cx="398541" cy="861013"/>
            </a:xfrm>
          </p:grpSpPr>
          <p:sp>
            <p:nvSpPr>
              <p:cNvPr id="837" name="Google Shape;837;p28"/>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Google Shape;838;p28"/>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9" name="Google Shape;839;p28"/>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40" name="Google Shape;840;p28"/>
            <p:cNvGrpSpPr/>
            <p:nvPr/>
          </p:nvGrpSpPr>
          <p:grpSpPr>
            <a:xfrm>
              <a:off x="4984595" y="4666482"/>
              <a:ext cx="1064854" cy="813093"/>
              <a:chOff x="3843246" y="357910"/>
              <a:chExt cx="667077" cy="509361"/>
            </a:xfrm>
          </p:grpSpPr>
          <p:sp>
            <p:nvSpPr>
              <p:cNvPr id="841" name="Google Shape;841;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2" name="Google Shape;842;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3" name="Google Shape;843;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44" name="Google Shape;844;p28"/>
          <p:cNvGrpSpPr/>
          <p:nvPr/>
        </p:nvGrpSpPr>
        <p:grpSpPr>
          <a:xfrm>
            <a:off x="-1154425" y="-1070264"/>
            <a:ext cx="11376875" cy="7251925"/>
            <a:chOff x="-1203475" y="-1222225"/>
            <a:chExt cx="11376875" cy="7251925"/>
          </a:xfrm>
        </p:grpSpPr>
        <p:sp>
          <p:nvSpPr>
            <p:cNvPr id="845" name="Google Shape;845;p28"/>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46" name="Google Shape;846;p28"/>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47" name="Google Shape;847;p28"/>
            <p:cNvSpPr/>
            <p:nvPr/>
          </p:nvSpPr>
          <p:spPr>
            <a:xfrm rot="5400000">
              <a:off x="5599650"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48" name="Google Shape;848;p28"/>
            <p:cNvSpPr/>
            <p:nvPr/>
          </p:nvSpPr>
          <p:spPr>
            <a:xfrm rot="5400000">
              <a:off x="3064800" y="-566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49" name="Google Shape;849;p28"/>
            <p:cNvSpPr/>
            <p:nvPr/>
          </p:nvSpPr>
          <p:spPr>
            <a:xfrm rot="10800000">
              <a:off x="8496500" y="30951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50" name="Google Shape;850;p28"/>
            <p:cNvSpPr/>
            <p:nvPr/>
          </p:nvSpPr>
          <p:spPr>
            <a:xfrm rot="10800000">
              <a:off x="8756200" y="28479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851" name="Google Shape;851;p28"/>
          <p:cNvGrpSpPr/>
          <p:nvPr/>
        </p:nvGrpSpPr>
        <p:grpSpPr>
          <a:xfrm>
            <a:off x="380020" y="153613"/>
            <a:ext cx="8496430" cy="4774098"/>
            <a:chOff x="380020" y="153613"/>
            <a:chExt cx="8496430" cy="4774098"/>
          </a:xfrm>
        </p:grpSpPr>
        <p:grpSp>
          <p:nvGrpSpPr>
            <p:cNvPr id="852" name="Google Shape;852;p28"/>
            <p:cNvGrpSpPr/>
            <p:nvPr/>
          </p:nvGrpSpPr>
          <p:grpSpPr>
            <a:xfrm>
              <a:off x="481900" y="3280551"/>
              <a:ext cx="130200" cy="126125"/>
              <a:chOff x="-4441750" y="34450"/>
              <a:chExt cx="130200" cy="126125"/>
            </a:xfrm>
          </p:grpSpPr>
          <p:sp>
            <p:nvSpPr>
              <p:cNvPr id="853" name="Google Shape;853;p28"/>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54" name="Google Shape;854;p28"/>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55" name="Google Shape;855;p28"/>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856" name="Google Shape;856;p28"/>
            <p:cNvGrpSpPr/>
            <p:nvPr/>
          </p:nvGrpSpPr>
          <p:grpSpPr>
            <a:xfrm>
              <a:off x="380020" y="571430"/>
              <a:ext cx="101875" cy="134875"/>
              <a:chOff x="3928495" y="333391"/>
              <a:chExt cx="101875" cy="134875"/>
            </a:xfrm>
          </p:grpSpPr>
          <p:grpSp>
            <p:nvGrpSpPr>
              <p:cNvPr id="857" name="Google Shape;857;p28"/>
              <p:cNvGrpSpPr/>
              <p:nvPr/>
            </p:nvGrpSpPr>
            <p:grpSpPr>
              <a:xfrm>
                <a:off x="3928495" y="379241"/>
                <a:ext cx="44700" cy="42600"/>
                <a:chOff x="3928495" y="379241"/>
                <a:chExt cx="44700" cy="42600"/>
              </a:xfrm>
            </p:grpSpPr>
            <p:sp>
              <p:nvSpPr>
                <p:cNvPr id="858" name="Google Shape;858;p28"/>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9" name="Google Shape;859;p28"/>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60" name="Google Shape;860;p28"/>
              <p:cNvGrpSpPr/>
              <p:nvPr/>
            </p:nvGrpSpPr>
            <p:grpSpPr>
              <a:xfrm>
                <a:off x="3985670" y="425666"/>
                <a:ext cx="44700" cy="42600"/>
                <a:chOff x="3928495" y="379241"/>
                <a:chExt cx="44700" cy="42600"/>
              </a:xfrm>
            </p:grpSpPr>
            <p:sp>
              <p:nvSpPr>
                <p:cNvPr id="861" name="Google Shape;861;p28"/>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2" name="Google Shape;862;p28"/>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63" name="Google Shape;863;p28"/>
              <p:cNvGrpSpPr/>
              <p:nvPr/>
            </p:nvGrpSpPr>
            <p:grpSpPr>
              <a:xfrm>
                <a:off x="3985670" y="333391"/>
                <a:ext cx="44700" cy="42600"/>
                <a:chOff x="3928495" y="379241"/>
                <a:chExt cx="44700" cy="42600"/>
              </a:xfrm>
            </p:grpSpPr>
            <p:sp>
              <p:nvSpPr>
                <p:cNvPr id="864" name="Google Shape;864;p28"/>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5" name="Google Shape;865;p28"/>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66" name="Google Shape;866;p28"/>
            <p:cNvGrpSpPr/>
            <p:nvPr/>
          </p:nvGrpSpPr>
          <p:grpSpPr>
            <a:xfrm>
              <a:off x="1668775" y="4808638"/>
              <a:ext cx="445677" cy="119073"/>
              <a:chOff x="3578973" y="2550931"/>
              <a:chExt cx="279194" cy="74593"/>
            </a:xfrm>
          </p:grpSpPr>
          <p:sp>
            <p:nvSpPr>
              <p:cNvPr id="867" name="Google Shape;867;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8" name="Google Shape;868;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9" name="Google Shape;869;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0" name="Google Shape;870;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1" name="Google Shape;871;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2" name="Google Shape;872;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3" name="Google Shape;873;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4" name="Google Shape;874;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5" name="Google Shape;875;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6" name="Google Shape;876;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77" name="Google Shape;877;p28"/>
            <p:cNvGrpSpPr/>
            <p:nvPr/>
          </p:nvGrpSpPr>
          <p:grpSpPr>
            <a:xfrm>
              <a:off x="7632725" y="153613"/>
              <a:ext cx="130200" cy="126125"/>
              <a:chOff x="3935725" y="167575"/>
              <a:chExt cx="130200" cy="126125"/>
            </a:xfrm>
          </p:grpSpPr>
          <p:sp>
            <p:nvSpPr>
              <p:cNvPr id="878" name="Google Shape;878;p28"/>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79" name="Google Shape;879;p28"/>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880" name="Google Shape;880;p28"/>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881" name="Google Shape;881;p28"/>
            <p:cNvGrpSpPr/>
            <p:nvPr/>
          </p:nvGrpSpPr>
          <p:grpSpPr>
            <a:xfrm flipH="1">
              <a:off x="1631170" y="247560"/>
              <a:ext cx="445676" cy="80822"/>
              <a:chOff x="6468929" y="3844579"/>
              <a:chExt cx="411330" cy="74593"/>
            </a:xfrm>
          </p:grpSpPr>
          <p:sp>
            <p:nvSpPr>
              <p:cNvPr id="882" name="Google Shape;882;p28"/>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3" name="Google Shape;883;p28"/>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4" name="Google Shape;884;p28"/>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85" name="Google Shape;885;p28"/>
            <p:cNvGrpSpPr/>
            <p:nvPr/>
          </p:nvGrpSpPr>
          <p:grpSpPr>
            <a:xfrm rot="10800000">
              <a:off x="8430773" y="1578188"/>
              <a:ext cx="445677" cy="119073"/>
              <a:chOff x="3578973" y="2550931"/>
              <a:chExt cx="279194" cy="74593"/>
            </a:xfrm>
          </p:grpSpPr>
          <p:sp>
            <p:nvSpPr>
              <p:cNvPr id="886" name="Google Shape;886;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7" name="Google Shape;887;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8" name="Google Shape;888;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9" name="Google Shape;889;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0" name="Google Shape;890;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1" name="Google Shape;891;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2" name="Google Shape;892;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3" name="Google Shape;893;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4" name="Google Shape;894;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5" name="Google Shape;895;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96"/>
        <p:cNvGrpSpPr/>
        <p:nvPr/>
      </p:nvGrpSpPr>
      <p:grpSpPr>
        <a:xfrm>
          <a:off x="0" y="0"/>
          <a:ext cx="0" cy="0"/>
          <a:chOff x="0" y="0"/>
          <a:chExt cx="0" cy="0"/>
        </a:xfrm>
      </p:grpSpPr>
      <p:pic>
        <p:nvPicPr>
          <p:cNvPr id="897" name="Google Shape;897;p29"/>
          <p:cNvPicPr preferRelativeResize="0"/>
          <p:nvPr/>
        </p:nvPicPr>
        <p:blipFill rotWithShape="1">
          <a:blip r:embed="rId2">
            <a:alphaModFix/>
          </a:blip>
          <a:srcRect r="989" b="901"/>
          <a:stretch/>
        </p:blipFill>
        <p:spPr>
          <a:xfrm>
            <a:off x="0" y="0"/>
            <a:ext cx="9144003" cy="5143500"/>
          </a:xfrm>
          <a:prstGeom prst="rect">
            <a:avLst/>
          </a:prstGeom>
          <a:noFill/>
          <a:ln>
            <a:noFill/>
          </a:ln>
        </p:spPr>
      </p:pic>
      <p:grpSp>
        <p:nvGrpSpPr>
          <p:cNvPr id="898" name="Google Shape;898;p29"/>
          <p:cNvGrpSpPr/>
          <p:nvPr/>
        </p:nvGrpSpPr>
        <p:grpSpPr>
          <a:xfrm rot="10800000" flipH="1">
            <a:off x="-871550" y="-484364"/>
            <a:ext cx="11081975" cy="6703400"/>
            <a:chOff x="-871550" y="-1016375"/>
            <a:chExt cx="11081975" cy="6703400"/>
          </a:xfrm>
        </p:grpSpPr>
        <p:sp>
          <p:nvSpPr>
            <p:cNvPr id="899" name="Google Shape;899;p29"/>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00" name="Google Shape;900;p29"/>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01" name="Google Shape;901;p29"/>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02" name="Google Shape;902;p29"/>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03" name="Google Shape;903;p29"/>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04" name="Google Shape;904;p29"/>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905" name="Google Shape;905;p29"/>
          <p:cNvGrpSpPr/>
          <p:nvPr/>
        </p:nvGrpSpPr>
        <p:grpSpPr>
          <a:xfrm rot="10800000" flipH="1">
            <a:off x="-667955" y="-1128477"/>
            <a:ext cx="10232767" cy="6744766"/>
            <a:chOff x="-527805" y="-670853"/>
            <a:chExt cx="10232767" cy="6744766"/>
          </a:xfrm>
        </p:grpSpPr>
        <p:grpSp>
          <p:nvGrpSpPr>
            <p:cNvPr id="906" name="Google Shape;906;p29"/>
            <p:cNvGrpSpPr/>
            <p:nvPr/>
          </p:nvGrpSpPr>
          <p:grpSpPr>
            <a:xfrm>
              <a:off x="7118280" y="4681945"/>
              <a:ext cx="2156910" cy="506908"/>
              <a:chOff x="4891825" y="3495059"/>
              <a:chExt cx="1351193" cy="317552"/>
            </a:xfrm>
          </p:grpSpPr>
          <p:sp>
            <p:nvSpPr>
              <p:cNvPr id="907" name="Google Shape;907;p29"/>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8" name="Google Shape;908;p29"/>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9" name="Google Shape;909;p29"/>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0" name="Google Shape;910;p29"/>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1" name="Google Shape;911;p29"/>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2" name="Google Shape;912;p29"/>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13" name="Google Shape;913;p29"/>
            <p:cNvGrpSpPr/>
            <p:nvPr/>
          </p:nvGrpSpPr>
          <p:grpSpPr>
            <a:xfrm>
              <a:off x="882321" y="-670853"/>
              <a:ext cx="204126" cy="1115878"/>
              <a:chOff x="6605329" y="191675"/>
              <a:chExt cx="127875" cy="699040"/>
            </a:xfrm>
          </p:grpSpPr>
          <p:sp>
            <p:nvSpPr>
              <p:cNvPr id="914" name="Google Shape;914;p29"/>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5" name="Google Shape;915;p29"/>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16" name="Google Shape;916;p29"/>
            <p:cNvGrpSpPr/>
            <p:nvPr/>
          </p:nvGrpSpPr>
          <p:grpSpPr>
            <a:xfrm>
              <a:off x="1342215" y="-264218"/>
              <a:ext cx="1493518" cy="615774"/>
              <a:chOff x="5301012" y="396272"/>
              <a:chExt cx="935613" cy="385751"/>
            </a:xfrm>
          </p:grpSpPr>
          <p:sp>
            <p:nvSpPr>
              <p:cNvPr id="917" name="Google Shape;917;p29"/>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8" name="Google Shape;918;p29"/>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9" name="Google Shape;919;p29"/>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20" name="Google Shape;920;p29"/>
            <p:cNvGrpSpPr/>
            <p:nvPr/>
          </p:nvGrpSpPr>
          <p:grpSpPr>
            <a:xfrm>
              <a:off x="8640108" y="293107"/>
              <a:ext cx="1064854" cy="813093"/>
              <a:chOff x="3843246" y="357910"/>
              <a:chExt cx="667077" cy="509361"/>
            </a:xfrm>
          </p:grpSpPr>
          <p:sp>
            <p:nvSpPr>
              <p:cNvPr id="921" name="Google Shape;921;p29"/>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2" name="Google Shape;922;p29"/>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3" name="Google Shape;923;p29"/>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24" name="Google Shape;924;p29"/>
            <p:cNvGrpSpPr/>
            <p:nvPr/>
          </p:nvGrpSpPr>
          <p:grpSpPr>
            <a:xfrm>
              <a:off x="7584293" y="-505753"/>
              <a:ext cx="1337026" cy="826702"/>
              <a:chOff x="3456389" y="106431"/>
              <a:chExt cx="837578" cy="517886"/>
            </a:xfrm>
          </p:grpSpPr>
          <p:sp>
            <p:nvSpPr>
              <p:cNvPr id="925" name="Google Shape;925;p29"/>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6" name="Google Shape;926;p29"/>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27" name="Google Shape;927;p29"/>
            <p:cNvGrpSpPr/>
            <p:nvPr/>
          </p:nvGrpSpPr>
          <p:grpSpPr>
            <a:xfrm flipH="1">
              <a:off x="1167078" y="4735898"/>
              <a:ext cx="619332" cy="1338015"/>
              <a:chOff x="6850421" y="775628"/>
              <a:chExt cx="398541" cy="861013"/>
            </a:xfrm>
          </p:grpSpPr>
          <p:sp>
            <p:nvSpPr>
              <p:cNvPr id="928" name="Google Shape;928;p29"/>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9" name="Google Shape;929;p29"/>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0" name="Google Shape;930;p29"/>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31" name="Google Shape;931;p29"/>
            <p:cNvGrpSpPr/>
            <p:nvPr/>
          </p:nvGrpSpPr>
          <p:grpSpPr>
            <a:xfrm>
              <a:off x="-527805" y="2963157"/>
              <a:ext cx="1064854" cy="813093"/>
              <a:chOff x="3843246" y="357910"/>
              <a:chExt cx="667077" cy="509361"/>
            </a:xfrm>
          </p:grpSpPr>
          <p:sp>
            <p:nvSpPr>
              <p:cNvPr id="932" name="Google Shape;932;p29"/>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3" name="Google Shape;933;p29"/>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Google Shape;934;p29"/>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35" name="Google Shape;935;p29"/>
          <p:cNvGrpSpPr/>
          <p:nvPr/>
        </p:nvGrpSpPr>
        <p:grpSpPr>
          <a:xfrm>
            <a:off x="3762175" y="233212"/>
            <a:ext cx="5065987" cy="4692663"/>
            <a:chOff x="7007813" y="233212"/>
            <a:chExt cx="5065987" cy="4692663"/>
          </a:xfrm>
        </p:grpSpPr>
        <p:grpSp>
          <p:nvGrpSpPr>
            <p:cNvPr id="936" name="Google Shape;936;p29"/>
            <p:cNvGrpSpPr/>
            <p:nvPr/>
          </p:nvGrpSpPr>
          <p:grpSpPr>
            <a:xfrm flipH="1">
              <a:off x="11943600" y="779000"/>
              <a:ext cx="130200" cy="126125"/>
              <a:chOff x="684250" y="153575"/>
              <a:chExt cx="130200" cy="126125"/>
            </a:xfrm>
          </p:grpSpPr>
          <p:sp>
            <p:nvSpPr>
              <p:cNvPr id="937" name="Google Shape;937;p29"/>
              <p:cNvSpPr/>
              <p:nvPr/>
            </p:nvSpPr>
            <p:spPr>
              <a:xfrm>
                <a:off x="684250" y="153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38" name="Google Shape;938;p29"/>
              <p:cNvSpPr/>
              <p:nvPr/>
            </p:nvSpPr>
            <p:spPr>
              <a:xfrm>
                <a:off x="749350" y="187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39" name="Google Shape;939;p29"/>
              <p:cNvSpPr/>
              <p:nvPr/>
            </p:nvSpPr>
            <p:spPr>
              <a:xfrm>
                <a:off x="684250" y="223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940" name="Google Shape;940;p29"/>
            <p:cNvGrpSpPr/>
            <p:nvPr/>
          </p:nvGrpSpPr>
          <p:grpSpPr>
            <a:xfrm flipH="1">
              <a:off x="7007813" y="4799750"/>
              <a:ext cx="130200" cy="126125"/>
              <a:chOff x="3935725" y="167575"/>
              <a:chExt cx="130200" cy="126125"/>
            </a:xfrm>
          </p:grpSpPr>
          <p:sp>
            <p:nvSpPr>
              <p:cNvPr id="941" name="Google Shape;941;p29"/>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42" name="Google Shape;942;p29"/>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43" name="Google Shape;943;p29"/>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944" name="Google Shape;944;p29"/>
            <p:cNvGrpSpPr/>
            <p:nvPr/>
          </p:nvGrpSpPr>
          <p:grpSpPr>
            <a:xfrm flipH="1">
              <a:off x="7071498" y="233212"/>
              <a:ext cx="445677" cy="119073"/>
              <a:chOff x="3578973" y="2550931"/>
              <a:chExt cx="279194" cy="74593"/>
            </a:xfrm>
          </p:grpSpPr>
          <p:sp>
            <p:nvSpPr>
              <p:cNvPr id="945" name="Google Shape;945;p2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6" name="Google Shape;946;p2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Google Shape;947;p2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Google Shape;948;p2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Google Shape;949;p2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Google Shape;950;p29"/>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Google Shape;951;p29"/>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2" name="Google Shape;952;p29"/>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3" name="Google Shape;953;p29"/>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4" name="Google Shape;954;p29"/>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endParaRPr/>
          </a:p>
        </p:txBody>
      </p:sp>
      <p:sp>
        <p:nvSpPr>
          <p:cNvPr id="7" name="Google Shape;7;p15"/>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1pPr>
            <a:lvl2pPr marL="914400" marR="0" lvl="1"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2pPr>
            <a:lvl3pPr marL="1371600" marR="0" lvl="2"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3pPr>
            <a:lvl4pPr marL="1828800" marR="0" lvl="3"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4pPr>
            <a:lvl5pPr marL="2286000" marR="0" lvl="4"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5pPr>
            <a:lvl6pPr marL="2743200" marR="0" lvl="5"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6pPr>
            <a:lvl7pPr marL="3200400" marR="0" lvl="6"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7pPr>
            <a:lvl8pPr marL="3657600" marR="0" lvl="7"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8pPr>
            <a:lvl9pPr marL="4114800" marR="0" lvl="8" indent="-317500" algn="l" rtl="0">
              <a:lnSpc>
                <a:spcPct val="115000"/>
              </a:lnSpc>
              <a:spcBef>
                <a:spcPts val="0"/>
              </a:spcBef>
              <a:spcAft>
                <a:spcPts val="0"/>
              </a:spcAft>
              <a:buClr>
                <a:schemeClr val="dk1"/>
              </a:buClr>
              <a:buSzPts val="1400"/>
              <a:buFont typeface="Manjari"/>
              <a:buChar char="■"/>
              <a:defRPr sz="1400" b="0" i="0" u="none" strike="noStrike" cap="none">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9"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ata.gov.in/resource/daily-data-reservoir-level-central-water-commission-cw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1"/>
          <p:cNvSpPr txBox="1">
            <a:spLocks noGrp="1"/>
          </p:cNvSpPr>
          <p:nvPr>
            <p:ph type="ctrTitle"/>
          </p:nvPr>
        </p:nvSpPr>
        <p:spPr>
          <a:xfrm>
            <a:off x="1472988" y="1482800"/>
            <a:ext cx="6383331" cy="158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500" dirty="0"/>
              <a:t>Water Resources Management &amp; Prediction</a:t>
            </a:r>
            <a:br>
              <a:rPr lang="en-US" sz="3500" dirty="0"/>
            </a:br>
            <a:endParaRPr lang="en-US" sz="3500" dirty="0">
              <a:latin typeface="Arial"/>
              <a:ea typeface="Arial"/>
              <a:cs typeface="Arial"/>
              <a:sym typeface="Arial"/>
            </a:endParaRPr>
          </a:p>
        </p:txBody>
      </p:sp>
      <p:sp>
        <p:nvSpPr>
          <p:cNvPr id="960" name="Google Shape;960;p1"/>
          <p:cNvSpPr txBox="1">
            <a:spLocks noGrp="1"/>
          </p:cNvSpPr>
          <p:nvPr>
            <p:ph type="subTitle" idx="1"/>
          </p:nvPr>
        </p:nvSpPr>
        <p:spPr>
          <a:xfrm>
            <a:off x="1940825" y="3704543"/>
            <a:ext cx="5262300" cy="91525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US" b="1" dirty="0"/>
              <a:t>Presented By :- </a:t>
            </a:r>
            <a:r>
              <a:rPr lang="en-US" dirty="0"/>
              <a:t>Sampada S. Swami (BSC22DS115)</a:t>
            </a:r>
            <a:endParaRPr dirty="0"/>
          </a:p>
          <a:p>
            <a:pPr marL="0" indent="0"/>
            <a:r>
              <a:rPr lang="en-US" dirty="0"/>
              <a:t>                        Aniket V. Walunj (BSC22DS09)</a:t>
            </a:r>
          </a:p>
          <a:p>
            <a:pPr marL="0" lvl="0" indent="0" algn="ctr" rtl="0">
              <a:lnSpc>
                <a:spcPct val="115000"/>
              </a:lnSpc>
              <a:spcBef>
                <a:spcPts val="0"/>
              </a:spcBef>
              <a:spcAft>
                <a:spcPts val="0"/>
              </a:spcAft>
              <a:buSzPts val="1400"/>
              <a:buNone/>
            </a:pPr>
            <a:r>
              <a:rPr lang="en-US" dirty="0"/>
              <a:t>                              </a:t>
            </a:r>
            <a:endParaRPr dirty="0"/>
          </a:p>
        </p:txBody>
      </p:sp>
      <p:grpSp>
        <p:nvGrpSpPr>
          <p:cNvPr id="961" name="Google Shape;961;p1"/>
          <p:cNvGrpSpPr/>
          <p:nvPr/>
        </p:nvGrpSpPr>
        <p:grpSpPr>
          <a:xfrm>
            <a:off x="853525" y="1356675"/>
            <a:ext cx="130200" cy="126125"/>
            <a:chOff x="3935725" y="167575"/>
            <a:chExt cx="130200" cy="126125"/>
          </a:xfrm>
        </p:grpSpPr>
        <p:sp>
          <p:nvSpPr>
            <p:cNvPr id="962" name="Google Shape;962;p1"/>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63" name="Google Shape;963;p1"/>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64" name="Google Shape;964;p1"/>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965" name="Google Shape;965;p1"/>
          <p:cNvGrpSpPr/>
          <p:nvPr/>
        </p:nvGrpSpPr>
        <p:grpSpPr>
          <a:xfrm>
            <a:off x="7971688" y="4236400"/>
            <a:ext cx="130200" cy="126125"/>
            <a:chOff x="3935725" y="167575"/>
            <a:chExt cx="130200" cy="126125"/>
          </a:xfrm>
        </p:grpSpPr>
        <p:sp>
          <p:nvSpPr>
            <p:cNvPr id="966" name="Google Shape;966;p1"/>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67" name="Google Shape;967;p1"/>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68" name="Google Shape;968;p1"/>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grpSp>
        <p:nvGrpSpPr>
          <p:cNvPr id="969" name="Google Shape;969;p1"/>
          <p:cNvGrpSpPr/>
          <p:nvPr/>
        </p:nvGrpSpPr>
        <p:grpSpPr>
          <a:xfrm>
            <a:off x="7689617" y="673937"/>
            <a:ext cx="449076" cy="119073"/>
            <a:chOff x="7108302" y="2550931"/>
            <a:chExt cx="281323" cy="74593"/>
          </a:xfrm>
        </p:grpSpPr>
        <p:sp>
          <p:nvSpPr>
            <p:cNvPr id="970" name="Google Shape;970;p1"/>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1" name="Google Shape;971;p1"/>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2" name="Google Shape;972;p1"/>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3" name="Google Shape;973;p1"/>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4" name="Google Shape;974;p1"/>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5" name="Google Shape;975;p1"/>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6" name="Google Shape;976;p1"/>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7" name="Google Shape;977;p1"/>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8" name="Google Shape;978;p1"/>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9" name="Google Shape;979;p1"/>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0" name="Google Shape;980;p1"/>
          <p:cNvGrpSpPr/>
          <p:nvPr/>
        </p:nvGrpSpPr>
        <p:grpSpPr>
          <a:xfrm>
            <a:off x="1709845" y="3503154"/>
            <a:ext cx="101875" cy="134875"/>
            <a:chOff x="3928495" y="333391"/>
            <a:chExt cx="101875" cy="134875"/>
          </a:xfrm>
        </p:grpSpPr>
        <p:grpSp>
          <p:nvGrpSpPr>
            <p:cNvPr id="981" name="Google Shape;981;p1"/>
            <p:cNvGrpSpPr/>
            <p:nvPr/>
          </p:nvGrpSpPr>
          <p:grpSpPr>
            <a:xfrm>
              <a:off x="3928495" y="379241"/>
              <a:ext cx="44700" cy="42600"/>
              <a:chOff x="3928495" y="379241"/>
              <a:chExt cx="44700" cy="42600"/>
            </a:xfrm>
          </p:grpSpPr>
          <p:sp>
            <p:nvSpPr>
              <p:cNvPr id="982" name="Google Shape;982;p1"/>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3" name="Google Shape;983;p1"/>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4" name="Google Shape;984;p1"/>
            <p:cNvGrpSpPr/>
            <p:nvPr/>
          </p:nvGrpSpPr>
          <p:grpSpPr>
            <a:xfrm>
              <a:off x="3985670" y="425666"/>
              <a:ext cx="44700" cy="42600"/>
              <a:chOff x="3928495" y="379241"/>
              <a:chExt cx="44700" cy="42600"/>
            </a:xfrm>
          </p:grpSpPr>
          <p:sp>
            <p:nvSpPr>
              <p:cNvPr id="985" name="Google Shape;985;p1"/>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6" name="Google Shape;986;p1"/>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7" name="Google Shape;987;p1"/>
            <p:cNvGrpSpPr/>
            <p:nvPr/>
          </p:nvGrpSpPr>
          <p:grpSpPr>
            <a:xfrm>
              <a:off x="3985670" y="333391"/>
              <a:ext cx="44700" cy="42600"/>
              <a:chOff x="3928495" y="379241"/>
              <a:chExt cx="44700" cy="42600"/>
            </a:xfrm>
          </p:grpSpPr>
          <p:sp>
            <p:nvSpPr>
              <p:cNvPr id="988" name="Google Shape;988;p1"/>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9" name="Google Shape;989;p1"/>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90" name="Google Shape;990;p1"/>
          <p:cNvGrpSpPr/>
          <p:nvPr/>
        </p:nvGrpSpPr>
        <p:grpSpPr>
          <a:xfrm>
            <a:off x="7614013" y="1356675"/>
            <a:ext cx="130200" cy="126125"/>
            <a:chOff x="3935725" y="167575"/>
            <a:chExt cx="130200" cy="126125"/>
          </a:xfrm>
        </p:grpSpPr>
        <p:sp>
          <p:nvSpPr>
            <p:cNvPr id="991" name="Google Shape;991;p1"/>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92" name="Google Shape;992;p1"/>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sp>
          <p:nvSpPr>
            <p:cNvPr id="993" name="Google Shape;993;p1"/>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njari"/>
                <a:ea typeface="Manjari"/>
                <a:cs typeface="Manjari"/>
                <a:sym typeface="Manja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4"/>
          <p:cNvSpPr txBox="1">
            <a:spLocks noGrp="1"/>
          </p:cNvSpPr>
          <p:nvPr>
            <p:ph type="title"/>
          </p:nvPr>
        </p:nvSpPr>
        <p:spPr>
          <a:xfrm>
            <a:off x="826136" y="185744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6000"/>
              <a:t>Thank 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2"/>
          <p:cNvSpPr txBox="1">
            <a:spLocks noGrp="1"/>
          </p:cNvSpPr>
          <p:nvPr>
            <p:ph type="title"/>
          </p:nvPr>
        </p:nvSpPr>
        <p:spPr>
          <a:xfrm>
            <a:off x="720000" y="544341"/>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Introduction</a:t>
            </a:r>
            <a:endParaRPr dirty="0"/>
          </a:p>
        </p:txBody>
      </p:sp>
      <p:sp>
        <p:nvSpPr>
          <p:cNvPr id="2" name="Rectangle 1">
            <a:extLst>
              <a:ext uri="{FF2B5EF4-FFF2-40B4-BE49-F238E27FC236}">
                <a16:creationId xmlns:a16="http://schemas.microsoft.com/office/drawing/2014/main" id="{DD8415DC-1EA2-5739-BA37-B8C3E50EE903}"/>
              </a:ext>
            </a:extLst>
          </p:cNvPr>
          <p:cNvSpPr>
            <a:spLocks noChangeArrowheads="1"/>
          </p:cNvSpPr>
          <p:nvPr/>
        </p:nvSpPr>
        <p:spPr bwMode="auto">
          <a:xfrm>
            <a:off x="1004207" y="1363284"/>
            <a:ext cx="7419793"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Problem:</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solidFill>
                  <a:schemeClr val="tx1"/>
                </a:solidFill>
              </a:rPr>
              <a:t>Water levels in reservoirs keep changing, and it’s hard to know how much water will be available in the future.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solidFill>
                  <a:schemeClr val="tx1"/>
                </a:solidFill>
              </a:rPr>
              <a:t>To predict the future water levels in reservoirs using past data and help manage water resources better.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Why It’s Important: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solidFill>
                  <a:schemeClr val="tx1"/>
                </a:solidFill>
              </a:rPr>
              <a:t>Accurate prediction helps avoid water shortages, supports farming and city planning, and ensures better water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7">
          <a:extLst>
            <a:ext uri="{FF2B5EF4-FFF2-40B4-BE49-F238E27FC236}">
              <a16:creationId xmlns:a16="http://schemas.microsoft.com/office/drawing/2014/main" id="{8F74293B-9B9E-CDFB-D195-8DE04CEC28B8}"/>
            </a:ext>
          </a:extLst>
        </p:cNvPr>
        <p:cNvGrpSpPr/>
        <p:nvPr/>
      </p:nvGrpSpPr>
      <p:grpSpPr>
        <a:xfrm>
          <a:off x="0" y="0"/>
          <a:ext cx="0" cy="0"/>
          <a:chOff x="0" y="0"/>
          <a:chExt cx="0" cy="0"/>
        </a:xfrm>
      </p:grpSpPr>
      <p:sp>
        <p:nvSpPr>
          <p:cNvPr id="998" name="Google Shape;998;p2">
            <a:extLst>
              <a:ext uri="{FF2B5EF4-FFF2-40B4-BE49-F238E27FC236}">
                <a16:creationId xmlns:a16="http://schemas.microsoft.com/office/drawing/2014/main" id="{06A9A889-5EAA-76D2-524F-48F305E7BD0E}"/>
              </a:ext>
            </a:extLst>
          </p:cNvPr>
          <p:cNvSpPr txBox="1">
            <a:spLocks noGrp="1"/>
          </p:cNvSpPr>
          <p:nvPr>
            <p:ph type="title"/>
          </p:nvPr>
        </p:nvSpPr>
        <p:spPr>
          <a:xfrm>
            <a:off x="720000" y="591982"/>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Software &amp; Tools Used</a:t>
            </a:r>
            <a:endParaRPr dirty="0"/>
          </a:p>
        </p:txBody>
      </p:sp>
      <p:sp>
        <p:nvSpPr>
          <p:cNvPr id="2" name="Rectangle 1">
            <a:extLst>
              <a:ext uri="{FF2B5EF4-FFF2-40B4-BE49-F238E27FC236}">
                <a16:creationId xmlns:a16="http://schemas.microsoft.com/office/drawing/2014/main" id="{6A49A6AA-EBF7-7486-1307-DE30046A4AA7}"/>
              </a:ext>
            </a:extLst>
          </p:cNvPr>
          <p:cNvSpPr>
            <a:spLocks noChangeArrowheads="1"/>
          </p:cNvSpPr>
          <p:nvPr/>
        </p:nvSpPr>
        <p:spPr bwMode="auto">
          <a:xfrm>
            <a:off x="1412420" y="1761286"/>
            <a:ext cx="863781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For data manipulation and analysis.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For numerical operations.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For building an interactive web application.</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Plotly</a:t>
            </a:r>
            <a:r>
              <a:rPr kumimoji="0" lang="en-US" altLang="en-US" sz="1800" b="0" i="0" u="none" strike="noStrike" cap="none" normalizeH="0" baseline="0" dirty="0">
                <a:ln>
                  <a:noFill/>
                </a:ln>
                <a:solidFill>
                  <a:schemeClr val="tx1"/>
                </a:solidFill>
                <a:effectLst/>
                <a:latin typeface="Arial" panose="020B0604020202020204" pitchFamily="34" charset="0"/>
              </a:rPr>
              <a:t>: For data visualization (map and </a:t>
            </a:r>
            <a:r>
              <a:rPr kumimoji="0" lang="en-US" altLang="en-US" sz="1800" b="0" i="0" strike="noStrike" cap="none" normalizeH="0" baseline="0" dirty="0">
                <a:ln>
                  <a:noFill/>
                </a:ln>
                <a:solidFill>
                  <a:schemeClr val="tx1"/>
                </a:solidFill>
                <a:effectLst/>
                <a:latin typeface="Arial" panose="020B0604020202020204" pitchFamily="34" charset="0"/>
              </a:rPr>
              <a:t>trend plots).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strike="noStrike" cap="none" normalizeH="0" baseline="0" dirty="0">
                <a:ln>
                  <a:noFill/>
                </a:ln>
                <a:solidFill>
                  <a:schemeClr val="tx1"/>
                </a:solidFill>
                <a:effectLst/>
                <a:latin typeface="Arial" panose="020B0604020202020204" pitchFamily="34" charset="0"/>
              </a:rPr>
              <a:t>Matplotlib</a:t>
            </a:r>
            <a:r>
              <a:rPr kumimoji="0" lang="en-US" altLang="en-US" sz="1800" b="0" i="0" strike="noStrike" cap="none" normalizeH="0" baseline="0" dirty="0">
                <a:ln>
                  <a:noFill/>
                </a:ln>
                <a:solidFill>
                  <a:schemeClr val="tx1"/>
                </a:solidFill>
                <a:effectLst/>
                <a:latin typeface="Arial" panose="020B0604020202020204" pitchFamily="34" charset="0"/>
              </a:rPr>
              <a:t>: For additional plotting.</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strike="noStrike" cap="none" normalizeH="0" baseline="0" dirty="0" err="1">
                <a:ln>
                  <a:noFill/>
                </a:ln>
                <a:solidFill>
                  <a:schemeClr val="tx1"/>
                </a:solidFill>
                <a:effectLst/>
                <a:latin typeface="Arial" panose="020B0604020202020204" pitchFamily="34" charset="0"/>
              </a:rPr>
              <a:t>Statsmodels</a:t>
            </a:r>
            <a:r>
              <a:rPr kumimoji="0" lang="en-US" altLang="en-US" sz="1800" b="0" i="0" strike="noStrike" cap="none" normalizeH="0" baseline="0" dirty="0">
                <a:ln>
                  <a:noFill/>
                </a:ln>
                <a:solidFill>
                  <a:schemeClr val="tx1"/>
                </a:solidFill>
                <a:effectLst/>
                <a:latin typeface="Arial" panose="020B0604020202020204" pitchFamily="34" charset="0"/>
              </a:rPr>
              <a:t>: For ARIMA model implementation.</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strike="noStrike" cap="none" normalizeH="0" baseline="0" dirty="0">
                <a:ln>
                  <a:noFill/>
                </a:ln>
                <a:solidFill>
                  <a:schemeClr val="tx1"/>
                </a:solidFill>
                <a:effectLst/>
                <a:latin typeface="Arial" panose="020B0604020202020204" pitchFamily="34" charset="0"/>
              </a:rPr>
              <a:t>Scikit-learn</a:t>
            </a:r>
            <a:r>
              <a:rPr kumimoji="0" lang="en-US" altLang="en-US" sz="1800" b="0" i="0" strike="noStrike" cap="none" normalizeH="0" baseline="0" dirty="0">
                <a:ln>
                  <a:noFill/>
                </a:ln>
                <a:solidFill>
                  <a:schemeClr val="tx1"/>
                </a:solidFill>
                <a:effectLst/>
                <a:latin typeface="Arial" panose="020B0604020202020204" pitchFamily="34" charset="0"/>
              </a:rPr>
              <a:t>: For model evaluation (MAE</a:t>
            </a:r>
            <a:r>
              <a:rPr kumimoji="0" lang="en-US" altLang="en-US" sz="1800" b="0" i="0" u="none" strike="noStrike" cap="none" normalizeH="0" baseline="0" dirty="0">
                <a:ln>
                  <a:noFill/>
                </a:ln>
                <a:solidFill>
                  <a:schemeClr val="tx1"/>
                </a:solidFill>
                <a:effectLst/>
                <a:latin typeface="Arial" panose="020B0604020202020204" pitchFamily="34" charset="0"/>
              </a:rPr>
              <a:t>, MSE).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89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7">
          <a:extLst>
            <a:ext uri="{FF2B5EF4-FFF2-40B4-BE49-F238E27FC236}">
              <a16:creationId xmlns:a16="http://schemas.microsoft.com/office/drawing/2014/main" id="{A443FC1E-88EF-5B3B-C4C2-89ADBFBA4191}"/>
            </a:ext>
          </a:extLst>
        </p:cNvPr>
        <p:cNvGrpSpPr/>
        <p:nvPr/>
      </p:nvGrpSpPr>
      <p:grpSpPr>
        <a:xfrm>
          <a:off x="0" y="0"/>
          <a:ext cx="0" cy="0"/>
          <a:chOff x="0" y="0"/>
          <a:chExt cx="0" cy="0"/>
        </a:xfrm>
      </p:grpSpPr>
      <p:sp>
        <p:nvSpPr>
          <p:cNvPr id="998" name="Google Shape;998;p2">
            <a:extLst>
              <a:ext uri="{FF2B5EF4-FFF2-40B4-BE49-F238E27FC236}">
                <a16:creationId xmlns:a16="http://schemas.microsoft.com/office/drawing/2014/main" id="{45867FC6-F6BD-FE93-DAF8-AF755DA3D223}"/>
              </a:ext>
            </a:extLst>
          </p:cNvPr>
          <p:cNvSpPr txBox="1">
            <a:spLocks noGrp="1"/>
          </p:cNvSpPr>
          <p:nvPr>
            <p:ph type="title"/>
          </p:nvPr>
        </p:nvSpPr>
        <p:spPr>
          <a:xfrm>
            <a:off x="720000" y="5021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Dataset Used</a:t>
            </a:r>
            <a:endParaRPr dirty="0"/>
          </a:p>
        </p:txBody>
      </p:sp>
      <p:sp>
        <p:nvSpPr>
          <p:cNvPr id="8" name="Rectangle 6">
            <a:extLst>
              <a:ext uri="{FF2B5EF4-FFF2-40B4-BE49-F238E27FC236}">
                <a16:creationId xmlns:a16="http://schemas.microsoft.com/office/drawing/2014/main" id="{EA939F3B-8707-54E6-5DEC-5455CF140E6A}"/>
              </a:ext>
            </a:extLst>
          </p:cNvPr>
          <p:cNvSpPr>
            <a:spLocks noChangeArrowheads="1"/>
          </p:cNvSpPr>
          <p:nvPr/>
        </p:nvSpPr>
        <p:spPr bwMode="auto">
          <a:xfrm>
            <a:off x="1176082" y="1074875"/>
            <a:ext cx="724791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Dataset Source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Link</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Unicode MS"/>
              </a:rPr>
              <a:t>cwc_data</a:t>
            </a:r>
            <a:r>
              <a:rPr kumimoji="0" lang="en-US" altLang="en-US" sz="1800" b="0" i="0" u="none" strike="noStrike" cap="none" normalizeH="0" baseline="0" dirty="0">
                <a:ln>
                  <a:noFill/>
                </a:ln>
                <a:solidFill>
                  <a:schemeClr val="tx1"/>
                </a:solidFill>
                <a:effectLst/>
                <a:latin typeface="Arial Unicode MS"/>
              </a:rPr>
              <a:t>.csv</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Reservoir_name</a:t>
            </a:r>
            <a:r>
              <a:rPr kumimoji="0" lang="en-US" altLang="en-US" sz="1800" b="0" i="0" u="none" strike="noStrike" cap="none" normalizeH="0" baseline="0" dirty="0">
                <a:ln>
                  <a:noFill/>
                </a:ln>
                <a:solidFill>
                  <a:schemeClr val="tx1"/>
                </a:solidFill>
                <a:effectLst/>
                <a:latin typeface="Arial" panose="020B0604020202020204" pitchFamily="34" charset="0"/>
              </a:rPr>
              <a:t>: Name of the reservoir.</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a:t>
            </a:r>
            <a:r>
              <a:rPr kumimoji="0" lang="en-US" altLang="en-US" sz="1800" b="0" i="0" u="none" strike="noStrike" cap="none" normalizeH="0" baseline="0" dirty="0">
                <a:ln>
                  <a:noFill/>
                </a:ln>
                <a:solidFill>
                  <a:schemeClr val="tx1"/>
                </a:solidFill>
                <a:effectLst/>
                <a:latin typeface="Arial" panose="020B0604020202020204" pitchFamily="34" charset="0"/>
              </a:rPr>
              <a:t>: Date of the recorded water level.</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Level</a:t>
            </a:r>
            <a:r>
              <a:rPr kumimoji="0" lang="en-US" altLang="en-US" sz="1800" b="0" i="0" u="none" strike="noStrike" cap="none" normalizeH="0" baseline="0" dirty="0">
                <a:ln>
                  <a:noFill/>
                </a:ln>
                <a:solidFill>
                  <a:schemeClr val="tx1"/>
                </a:solidFill>
                <a:effectLst/>
                <a:latin typeface="Arial" panose="020B0604020202020204" pitchFamily="34" charset="0"/>
              </a:rPr>
              <a:t>: Water level in the reservoir.</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Lat/Long</a:t>
            </a:r>
            <a:r>
              <a:rPr kumimoji="0" lang="en-US" altLang="en-US" sz="1800" b="0" i="0" u="none" strike="noStrike" cap="none" normalizeH="0" baseline="0" dirty="0">
                <a:ln>
                  <a:noFill/>
                </a:ln>
                <a:solidFill>
                  <a:schemeClr val="tx1"/>
                </a:solidFill>
                <a:effectLst/>
                <a:latin typeface="Arial" panose="020B0604020202020204" pitchFamily="34" charset="0"/>
              </a:rPr>
              <a:t>: Geographical coordinates of the reservoir.</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Handling missing values.</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Converting the date column to a datetime format.</a:t>
            </a:r>
          </a:p>
          <a:p>
            <a:pPr marL="742950" marR="0" lvl="1"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Filtering and sorting data for selected reservoirs.</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F98E6B0C-FC5A-20C6-EC06-F7820F000B99}"/>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7525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5"/>
          <p:cNvSpPr txBox="1">
            <a:spLocks noGrp="1"/>
          </p:cNvSpPr>
          <p:nvPr>
            <p:ph type="title"/>
          </p:nvPr>
        </p:nvSpPr>
        <p:spPr>
          <a:xfrm>
            <a:off x="604157" y="80128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Project Objective</a:t>
            </a:r>
            <a:endParaRPr dirty="0"/>
          </a:p>
        </p:txBody>
      </p:sp>
      <p:sp>
        <p:nvSpPr>
          <p:cNvPr id="2" name="Rectangle 1">
            <a:extLst>
              <a:ext uri="{FF2B5EF4-FFF2-40B4-BE49-F238E27FC236}">
                <a16:creationId xmlns:a16="http://schemas.microsoft.com/office/drawing/2014/main" id="{BD6EB39A-FEBF-F325-15E4-722F6401D53A}"/>
              </a:ext>
            </a:extLst>
          </p:cNvPr>
          <p:cNvSpPr>
            <a:spLocks noChangeArrowheads="1"/>
          </p:cNvSpPr>
          <p:nvPr/>
        </p:nvSpPr>
        <p:spPr bwMode="auto">
          <a:xfrm>
            <a:off x="835844" y="1694586"/>
            <a:ext cx="75978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tabLst/>
            </a:pPr>
            <a:r>
              <a:rPr lang="en-US" sz="1800" dirty="0">
                <a:solidFill>
                  <a:schemeClr val="tx1"/>
                </a:solidFill>
              </a:rPr>
              <a:t>The main goal of this project is to predict future water levels in selected reservoirs using past data. It also aims to show water level trends over time and allow users to interact with the data. By using the ARIMA model, the project provides accurate forecasts through a simple and user-friendly web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2" name="Rectangle 1">
            <a:extLst>
              <a:ext uri="{FF2B5EF4-FFF2-40B4-BE49-F238E27FC236}">
                <a16:creationId xmlns:a16="http://schemas.microsoft.com/office/drawing/2014/main" id="{89608739-72BB-F10E-347E-51885BFFC312}"/>
              </a:ext>
            </a:extLst>
          </p:cNvPr>
          <p:cNvSpPr>
            <a:spLocks noChangeArrowheads="1"/>
          </p:cNvSpPr>
          <p:nvPr/>
        </p:nvSpPr>
        <p:spPr bwMode="auto">
          <a:xfrm>
            <a:off x="873579" y="1669341"/>
            <a:ext cx="74458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Clr>
                <a:schemeClr val="tx1"/>
              </a:buClr>
              <a:buFont typeface="Wingdings" panose="05000000000000000000" pitchFamily="2" charset="2"/>
              <a:buChar char="q"/>
            </a:pPr>
            <a:r>
              <a:rPr lang="en-US" sz="1800" b="1" dirty="0">
                <a:solidFill>
                  <a:schemeClr val="tx1"/>
                </a:solidFill>
              </a:rPr>
              <a:t>ARIMA (</a:t>
            </a:r>
            <a:r>
              <a:rPr lang="en-US" sz="1800" b="1" dirty="0" err="1">
                <a:solidFill>
                  <a:schemeClr val="tx1"/>
                </a:solidFill>
              </a:rPr>
              <a:t>AutoRegressive</a:t>
            </a:r>
            <a:r>
              <a:rPr lang="en-US" sz="1800" b="1" dirty="0">
                <a:solidFill>
                  <a:schemeClr val="tx1"/>
                </a:solidFill>
              </a:rPr>
              <a:t> Integrated Moving Average)</a:t>
            </a:r>
            <a:r>
              <a:rPr lang="en-US" sz="1800" dirty="0">
                <a:solidFill>
                  <a:schemeClr val="tx1"/>
                </a:solidFill>
              </a:rPr>
              <a:t>:</a:t>
            </a:r>
          </a:p>
          <a:p>
            <a:pPr marL="285750" indent="-285750">
              <a:buClr>
                <a:schemeClr val="tx1"/>
              </a:buClr>
              <a:buFont typeface="Wingdings" panose="05000000000000000000" pitchFamily="2" charset="2"/>
              <a:buChar char="§"/>
            </a:pPr>
            <a:r>
              <a:rPr lang="en-US" sz="1800" b="1" dirty="0">
                <a:solidFill>
                  <a:schemeClr val="tx1"/>
                </a:solidFill>
              </a:rPr>
              <a:t>Purpose</a:t>
            </a:r>
            <a:r>
              <a:rPr lang="en-US" sz="1800" dirty="0">
                <a:solidFill>
                  <a:schemeClr val="tx1"/>
                </a:solidFill>
              </a:rPr>
              <a:t>: Time-series forecasting algorithm used to predict future values based on historical data.</a:t>
            </a:r>
          </a:p>
          <a:p>
            <a:pPr>
              <a:buFont typeface="Arial" panose="020B0604020202020204" pitchFamily="34" charset="0"/>
              <a:buChar char="•"/>
            </a:pPr>
            <a:endParaRPr lang="en-US" sz="1800" dirty="0">
              <a:solidFill>
                <a:schemeClr val="tx1"/>
              </a:solidFill>
            </a:endParaRPr>
          </a:p>
          <a:p>
            <a:pPr marL="285750" indent="-285750">
              <a:buClr>
                <a:schemeClr val="tx1"/>
              </a:buClr>
              <a:buFont typeface="Wingdings" panose="05000000000000000000" pitchFamily="2" charset="2"/>
              <a:buChar char="q"/>
            </a:pPr>
            <a:r>
              <a:rPr lang="en-US" sz="1800" b="1" dirty="0">
                <a:solidFill>
                  <a:schemeClr val="tx1"/>
                </a:solidFill>
              </a:rPr>
              <a:t>Why ARIMA?</a:t>
            </a:r>
            <a:r>
              <a:rPr lang="en-US" sz="1800" dirty="0">
                <a:solidFill>
                  <a:schemeClr val="tx1"/>
                </a:solidFill>
              </a:rPr>
              <a:t>:</a:t>
            </a:r>
          </a:p>
          <a:p>
            <a:pPr marL="742950" lvl="1" indent="-285750">
              <a:buClr>
                <a:schemeClr val="tx1"/>
              </a:buClr>
              <a:buFont typeface="Wingdings" panose="05000000000000000000" pitchFamily="2" charset="2"/>
              <a:buChar char="§"/>
            </a:pPr>
            <a:r>
              <a:rPr lang="en-US" sz="1800" dirty="0">
                <a:solidFill>
                  <a:schemeClr val="tx1"/>
                </a:solidFill>
              </a:rPr>
              <a:t>ARIMA is effective for forecasting based on past trends and seasonal patterns.</a:t>
            </a:r>
          </a:p>
          <a:p>
            <a:pPr marL="742950" lvl="1" indent="-285750">
              <a:buClr>
                <a:schemeClr val="tx1"/>
              </a:buClr>
              <a:buFont typeface="Wingdings" panose="05000000000000000000" pitchFamily="2" charset="2"/>
              <a:buChar char="§"/>
            </a:pPr>
            <a:r>
              <a:rPr lang="en-US" sz="1800" dirty="0">
                <a:solidFill>
                  <a:schemeClr val="tx1"/>
                </a:solidFill>
              </a:rPr>
              <a:t>The dataset has temporal data, making ARIMA a good fit for water level predictions.</a:t>
            </a:r>
          </a:p>
        </p:txBody>
      </p:sp>
      <p:sp>
        <p:nvSpPr>
          <p:cNvPr id="6" name="TextBox 5">
            <a:extLst>
              <a:ext uri="{FF2B5EF4-FFF2-40B4-BE49-F238E27FC236}">
                <a16:creationId xmlns:a16="http://schemas.microsoft.com/office/drawing/2014/main" id="{73A07193-D8FD-9740-5510-64F2E1C40560}"/>
              </a:ext>
            </a:extLst>
          </p:cNvPr>
          <p:cNvSpPr txBox="1"/>
          <p:nvPr/>
        </p:nvSpPr>
        <p:spPr>
          <a:xfrm>
            <a:off x="2134961" y="670704"/>
            <a:ext cx="5837464" cy="553998"/>
          </a:xfrm>
          <a:prstGeom prst="rect">
            <a:avLst/>
          </a:prstGeom>
          <a:noFill/>
        </p:spPr>
        <p:txBody>
          <a:bodyPr wrap="square">
            <a:spAutoFit/>
          </a:bodyPr>
          <a:lstStyle/>
          <a:p>
            <a:r>
              <a:rPr lang="en-IN" sz="3000" b="1" dirty="0">
                <a:solidFill>
                  <a:schemeClr val="tx1"/>
                </a:solidFill>
                <a:latin typeface="Lexend"/>
              </a:rPr>
              <a:t>Algorithm Used and Why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6">
          <a:extLst>
            <a:ext uri="{FF2B5EF4-FFF2-40B4-BE49-F238E27FC236}">
              <a16:creationId xmlns:a16="http://schemas.microsoft.com/office/drawing/2014/main" id="{6BFA2077-9C86-1784-1755-B8D954FD680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ED3E556-5FAB-A3DE-5B8C-5DB87AE0A443}"/>
              </a:ext>
            </a:extLst>
          </p:cNvPr>
          <p:cNvSpPr>
            <a:spLocks noChangeArrowheads="1"/>
          </p:cNvSpPr>
          <p:nvPr/>
        </p:nvSpPr>
        <p:spPr bwMode="auto">
          <a:xfrm>
            <a:off x="857250" y="1217131"/>
            <a:ext cx="747848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Clr>
                <a:schemeClr val="tx1"/>
              </a:buClr>
              <a:buFont typeface="Wingdings" panose="05000000000000000000" pitchFamily="2" charset="2"/>
              <a:buChar char="q"/>
            </a:pPr>
            <a:r>
              <a:rPr lang="en-US" sz="1800" b="1" dirty="0">
                <a:solidFill>
                  <a:schemeClr val="tx1"/>
                </a:solidFill>
              </a:rPr>
              <a:t>Key Outputs</a:t>
            </a:r>
            <a:r>
              <a:rPr lang="en-US" sz="1800" dirty="0">
                <a:solidFill>
                  <a:schemeClr val="tx1"/>
                </a:solidFill>
              </a:rPr>
              <a:t>:</a:t>
            </a:r>
          </a:p>
          <a:p>
            <a:pPr marL="742950" lvl="1" indent="-285750">
              <a:lnSpc>
                <a:spcPct val="150000"/>
              </a:lnSpc>
              <a:buClr>
                <a:schemeClr val="tx1"/>
              </a:buClr>
              <a:buFont typeface="Wingdings" panose="05000000000000000000" pitchFamily="2" charset="2"/>
              <a:buChar char="§"/>
            </a:pPr>
            <a:r>
              <a:rPr lang="en-US" sz="1800" b="1" dirty="0">
                <a:solidFill>
                  <a:schemeClr val="tx1"/>
                </a:solidFill>
              </a:rPr>
              <a:t>Interactive Map</a:t>
            </a:r>
            <a:r>
              <a:rPr lang="en-US" sz="1800" dirty="0">
                <a:solidFill>
                  <a:schemeClr val="tx1"/>
                </a:solidFill>
              </a:rPr>
              <a:t>: Displaying the location of the selected reservoir.</a:t>
            </a:r>
          </a:p>
          <a:p>
            <a:pPr marL="742950" lvl="1" indent="-285750">
              <a:lnSpc>
                <a:spcPct val="150000"/>
              </a:lnSpc>
              <a:buClr>
                <a:schemeClr val="tx1"/>
              </a:buClr>
              <a:buFont typeface="Wingdings" panose="05000000000000000000" pitchFamily="2" charset="2"/>
              <a:buChar char="§"/>
            </a:pPr>
            <a:r>
              <a:rPr lang="en-US" sz="1800" b="1" dirty="0">
                <a:solidFill>
                  <a:schemeClr val="tx1"/>
                </a:solidFill>
              </a:rPr>
              <a:t>Trend Plot</a:t>
            </a:r>
            <a:r>
              <a:rPr lang="en-US" sz="1800" dirty="0">
                <a:solidFill>
                  <a:schemeClr val="tx1"/>
                </a:solidFill>
              </a:rPr>
              <a:t>: Visualization of water levels over time.</a:t>
            </a:r>
          </a:p>
          <a:p>
            <a:pPr marL="742950" lvl="1" indent="-285750">
              <a:lnSpc>
                <a:spcPct val="150000"/>
              </a:lnSpc>
              <a:buClr>
                <a:schemeClr val="tx1"/>
              </a:buClr>
              <a:buFont typeface="Wingdings" panose="05000000000000000000" pitchFamily="2" charset="2"/>
              <a:buChar char="§"/>
            </a:pPr>
            <a:r>
              <a:rPr lang="en-US" sz="1800" b="1" dirty="0">
                <a:solidFill>
                  <a:schemeClr val="tx1"/>
                </a:solidFill>
              </a:rPr>
              <a:t>Forecast Plot</a:t>
            </a:r>
            <a:r>
              <a:rPr lang="en-US" sz="1800" dirty="0">
                <a:solidFill>
                  <a:schemeClr val="tx1"/>
                </a:solidFill>
              </a:rPr>
              <a:t>: Showing historical data and predicted future water levels.</a:t>
            </a:r>
          </a:p>
          <a:p>
            <a:pPr marL="742950" lvl="1" indent="-285750">
              <a:lnSpc>
                <a:spcPct val="150000"/>
              </a:lnSpc>
              <a:buClr>
                <a:schemeClr val="tx1"/>
              </a:buClr>
              <a:buFont typeface="Wingdings" panose="05000000000000000000" pitchFamily="2" charset="2"/>
              <a:buChar char="§"/>
            </a:pPr>
            <a:r>
              <a:rPr lang="en-US" sz="1800" b="1" dirty="0">
                <a:solidFill>
                  <a:schemeClr val="tx1"/>
                </a:solidFill>
              </a:rPr>
              <a:t>Predicted Data</a:t>
            </a:r>
            <a:r>
              <a:rPr lang="en-US" sz="1800" dirty="0">
                <a:solidFill>
                  <a:schemeClr val="tx1"/>
                </a:solidFill>
              </a:rPr>
              <a:t>: A table displaying predicted water levels for future days.</a:t>
            </a:r>
          </a:p>
        </p:txBody>
      </p:sp>
      <p:sp>
        <p:nvSpPr>
          <p:cNvPr id="6" name="TextBox 5">
            <a:extLst>
              <a:ext uri="{FF2B5EF4-FFF2-40B4-BE49-F238E27FC236}">
                <a16:creationId xmlns:a16="http://schemas.microsoft.com/office/drawing/2014/main" id="{FAAF4691-C461-855E-26A6-7877A4427531}"/>
              </a:ext>
            </a:extLst>
          </p:cNvPr>
          <p:cNvSpPr txBox="1"/>
          <p:nvPr/>
        </p:nvSpPr>
        <p:spPr>
          <a:xfrm>
            <a:off x="1677761" y="561345"/>
            <a:ext cx="5837464" cy="553998"/>
          </a:xfrm>
          <a:prstGeom prst="rect">
            <a:avLst/>
          </a:prstGeom>
          <a:noFill/>
        </p:spPr>
        <p:txBody>
          <a:bodyPr wrap="square">
            <a:spAutoFit/>
          </a:bodyPr>
          <a:lstStyle/>
          <a:p>
            <a:pPr algn="ctr">
              <a:buClr>
                <a:schemeClr val="tx1"/>
              </a:buClr>
            </a:pPr>
            <a:r>
              <a:rPr lang="en-US" sz="3000" b="1" dirty="0">
                <a:solidFill>
                  <a:schemeClr val="tx1"/>
                </a:solidFill>
                <a:latin typeface="Lexend" panose="020B0604020202020204" charset="0"/>
              </a:rPr>
              <a:t>Result</a:t>
            </a:r>
          </a:p>
        </p:txBody>
      </p:sp>
    </p:spTree>
    <p:extLst>
      <p:ext uri="{BB962C8B-B14F-4D97-AF65-F5344CB8AC3E}">
        <p14:creationId xmlns:p14="http://schemas.microsoft.com/office/powerpoint/2010/main" val="311963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9"/>
          <p:cNvSpPr txBox="1">
            <a:spLocks noGrp="1"/>
          </p:cNvSpPr>
          <p:nvPr>
            <p:ph type="title"/>
          </p:nvPr>
        </p:nvSpPr>
        <p:spPr>
          <a:xfrm>
            <a:off x="720000" y="57565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Future Scope</a:t>
            </a:r>
            <a:endParaRPr dirty="0"/>
          </a:p>
        </p:txBody>
      </p:sp>
      <p:sp>
        <p:nvSpPr>
          <p:cNvPr id="7" name="Rectangle 5">
            <a:extLst>
              <a:ext uri="{FF2B5EF4-FFF2-40B4-BE49-F238E27FC236}">
                <a16:creationId xmlns:a16="http://schemas.microsoft.com/office/drawing/2014/main" id="{CCF32C51-D49D-E977-6E15-FB6E668DCF42}"/>
              </a:ext>
            </a:extLst>
          </p:cNvPr>
          <p:cNvSpPr>
            <a:spLocks noGrp="1" noChangeArrowheads="1"/>
          </p:cNvSpPr>
          <p:nvPr>
            <p:ph type="subTitle" idx="1"/>
          </p:nvPr>
        </p:nvSpPr>
        <p:spPr bwMode="auto">
          <a:xfrm>
            <a:off x="720000" y="1478269"/>
            <a:ext cx="8040687"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a:t>
            </a:r>
            <a:r>
              <a:rPr kumimoji="0" lang="en-US" altLang="en-US" sz="1800" b="1" i="0" u="none" strike="noStrike" cap="none" normalizeH="0" baseline="0" dirty="0">
                <a:ln>
                  <a:noFill/>
                </a:ln>
                <a:solidFill>
                  <a:schemeClr val="tx1"/>
                </a:solidFill>
                <a:effectLst/>
                <a:latin typeface="Arial" panose="020B0604020202020204" pitchFamily="34" charset="0"/>
              </a:rPr>
              <a:t>live water level data</a:t>
            </a:r>
            <a:r>
              <a:rPr kumimoji="0" lang="en-US" altLang="en-US" sz="1800" b="0" i="0" u="none" strike="noStrike" cap="none" normalizeH="0" baseline="0" dirty="0">
                <a:ln>
                  <a:noFill/>
                </a:ln>
                <a:solidFill>
                  <a:schemeClr val="tx1"/>
                </a:solidFill>
                <a:effectLst/>
                <a:latin typeface="Arial" panose="020B0604020202020204" pitchFamily="34" charset="0"/>
              </a:rPr>
              <a:t> using IoT devices or sensors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 </a:t>
            </a:r>
            <a:r>
              <a:rPr kumimoji="0" lang="en-US" altLang="en-US" sz="1800" b="1" i="0" u="none" strike="noStrike" cap="none" normalizeH="0" baseline="0" dirty="0">
                <a:ln>
                  <a:noFill/>
                </a:ln>
                <a:solidFill>
                  <a:schemeClr val="tx1"/>
                </a:solidFill>
                <a:effectLst/>
                <a:latin typeface="Arial" panose="020B0604020202020204" pitchFamily="34" charset="0"/>
              </a:rPr>
              <a:t>rainfall, temperature, and weather data</a:t>
            </a:r>
            <a:r>
              <a:rPr kumimoji="0" lang="en-US" altLang="en-US" sz="1800" b="0" i="0" u="none" strike="noStrike" cap="none" normalizeH="0" baseline="0" dirty="0">
                <a:ln>
                  <a:noFill/>
                </a:ln>
                <a:solidFill>
                  <a:schemeClr val="tx1"/>
                </a:solidFill>
                <a:effectLst/>
                <a:latin typeface="Arial" panose="020B0604020202020204" pitchFamily="34" charset="0"/>
              </a:rPr>
              <a:t> to make predictions more accurate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advanced models like LSTM or GRU</a:t>
            </a:r>
            <a:r>
              <a:rPr kumimoji="0" lang="en-US" altLang="en-US" sz="1800" b="0" i="0" u="none" strike="noStrike" cap="none" normalizeH="0" baseline="0" dirty="0">
                <a:ln>
                  <a:noFill/>
                </a:ln>
                <a:solidFill>
                  <a:schemeClr val="tx1"/>
                </a:solidFill>
                <a:effectLst/>
                <a:latin typeface="Arial" panose="020B0604020202020204" pitchFamily="34" charset="0"/>
              </a:rPr>
              <a:t> for better long-term predictions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a:t>
            </a:r>
            <a:r>
              <a:rPr kumimoji="0" lang="en-US" altLang="en-US" sz="1800" b="1" i="0" u="none" strike="noStrike" cap="none" normalizeH="0" baseline="0" dirty="0">
                <a:ln>
                  <a:noFill/>
                </a:ln>
                <a:solidFill>
                  <a:schemeClr val="tx1"/>
                </a:solidFill>
                <a:effectLst/>
                <a:latin typeface="Arial" panose="020B0604020202020204" pitchFamily="34" charset="0"/>
              </a:rPr>
              <a:t>mobile app or full dashboard</a:t>
            </a:r>
            <a:r>
              <a:rPr kumimoji="0" lang="en-US" altLang="en-US" sz="1800" b="0" i="0" u="none" strike="noStrike" cap="none" normalizeH="0" baseline="0" dirty="0">
                <a:ln>
                  <a:noFill/>
                </a:ln>
                <a:solidFill>
                  <a:schemeClr val="tx1"/>
                </a:solidFill>
                <a:effectLst/>
                <a:latin typeface="Arial" panose="020B0604020202020204" pitchFamily="34" charset="0"/>
              </a:rPr>
              <a:t> for farmers and government use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Send </a:t>
            </a:r>
            <a:r>
              <a:rPr kumimoji="0" lang="en-US" altLang="en-US" sz="1800" b="1" i="0" u="none" strike="noStrike" cap="none" normalizeH="0" baseline="0" dirty="0">
                <a:ln>
                  <a:noFill/>
                </a:ln>
                <a:solidFill>
                  <a:schemeClr val="tx1"/>
                </a:solidFill>
                <a:effectLst/>
                <a:latin typeface="Arial" panose="020B0604020202020204" pitchFamily="34" charset="0"/>
              </a:rPr>
              <a:t>alerts by SMS or email</a:t>
            </a:r>
            <a:r>
              <a:rPr kumimoji="0" lang="en-US" altLang="en-US" sz="1800" b="0" i="0" u="none" strike="noStrike" cap="none" normalizeH="0" baseline="0" dirty="0">
                <a:ln>
                  <a:noFill/>
                </a:ln>
                <a:solidFill>
                  <a:schemeClr val="tx1"/>
                </a:solidFill>
                <a:effectLst/>
                <a:latin typeface="Arial" panose="020B0604020202020204" pitchFamily="34" charset="0"/>
              </a:rPr>
              <a:t> for flood or drought warnings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 government in </a:t>
            </a:r>
            <a:r>
              <a:rPr kumimoji="0" lang="en-US" altLang="en-US" sz="1800" b="1" i="0" u="none" strike="noStrike" cap="none" normalizeH="0" baseline="0" dirty="0">
                <a:ln>
                  <a:noFill/>
                </a:ln>
                <a:solidFill>
                  <a:schemeClr val="tx1"/>
                </a:solidFill>
                <a:effectLst/>
                <a:latin typeface="Arial" panose="020B0604020202020204" pitchFamily="34" charset="0"/>
              </a:rPr>
              <a:t>water release, storage, and irrigation planning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0"/>
          <p:cNvSpPr txBox="1">
            <a:spLocks noGrp="1"/>
          </p:cNvSpPr>
          <p:nvPr>
            <p:ph type="title"/>
          </p:nvPr>
        </p:nvSpPr>
        <p:spPr>
          <a:xfrm>
            <a:off x="1728108" y="520093"/>
            <a:ext cx="5763985" cy="69366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dirty="0"/>
              <a:t>Conclusion</a:t>
            </a:r>
            <a:endParaRPr dirty="0"/>
          </a:p>
        </p:txBody>
      </p:sp>
      <p:sp>
        <p:nvSpPr>
          <p:cNvPr id="3" name="TextBox 2">
            <a:extLst>
              <a:ext uri="{FF2B5EF4-FFF2-40B4-BE49-F238E27FC236}">
                <a16:creationId xmlns:a16="http://schemas.microsoft.com/office/drawing/2014/main" id="{AE851330-FB97-3E22-2A2D-29267255918D}"/>
              </a:ext>
            </a:extLst>
          </p:cNvPr>
          <p:cNvSpPr txBox="1"/>
          <p:nvPr/>
        </p:nvSpPr>
        <p:spPr>
          <a:xfrm>
            <a:off x="643468" y="1390377"/>
            <a:ext cx="7924799" cy="2949525"/>
          </a:xfrm>
          <a:prstGeom prst="rect">
            <a:avLst/>
          </a:prstGeom>
          <a:noFill/>
        </p:spPr>
        <p:txBody>
          <a:bodyPr wrap="square">
            <a:spAutoFit/>
          </a:bodyPr>
          <a:lstStyle/>
          <a:p>
            <a:pPr marL="457200" indent="-457200">
              <a:lnSpc>
                <a:spcPct val="150000"/>
              </a:lnSpc>
              <a:buClr>
                <a:schemeClr val="tx1"/>
              </a:buClr>
              <a:buFont typeface="Wingdings" panose="05000000000000000000" pitchFamily="2" charset="2"/>
              <a:buChar char="§"/>
            </a:pPr>
            <a:r>
              <a:rPr lang="en-US" sz="1800" dirty="0">
                <a:solidFill>
                  <a:schemeClr val="tx1"/>
                </a:solidFill>
              </a:rPr>
              <a:t>This project accurately forecasts reservoir water levels using the ARIMA </a:t>
            </a:r>
            <a:r>
              <a:rPr lang="en-US" sz="1800" dirty="0" err="1">
                <a:solidFill>
                  <a:schemeClr val="tx1"/>
                </a:solidFill>
              </a:rPr>
              <a:t>model.It</a:t>
            </a:r>
            <a:r>
              <a:rPr lang="en-US" sz="1800" dirty="0">
                <a:solidFill>
                  <a:schemeClr val="tx1"/>
                </a:solidFill>
              </a:rPr>
              <a:t> helps in managing water resources effectively and supports better planning.</a:t>
            </a:r>
          </a:p>
          <a:p>
            <a:pPr marL="457200" indent="-457200">
              <a:lnSpc>
                <a:spcPct val="150000"/>
              </a:lnSpc>
              <a:buClr>
                <a:schemeClr val="tx1"/>
              </a:buClr>
              <a:buFont typeface="Wingdings" panose="05000000000000000000" pitchFamily="2" charset="2"/>
              <a:buChar char="§"/>
            </a:pPr>
            <a:r>
              <a:rPr lang="en-US" sz="1800" dirty="0">
                <a:solidFill>
                  <a:schemeClr val="tx1"/>
                </a:solidFill>
              </a:rPr>
              <a:t>The app is simple, interactive, and useful for farmers and water authorities.</a:t>
            </a:r>
          </a:p>
          <a:p>
            <a:pPr marL="457200" indent="-457200">
              <a:lnSpc>
                <a:spcPct val="150000"/>
              </a:lnSpc>
              <a:buClr>
                <a:schemeClr val="tx1"/>
              </a:buClr>
              <a:buFont typeface="Wingdings" panose="05000000000000000000" pitchFamily="2" charset="2"/>
              <a:buChar char="§"/>
            </a:pPr>
            <a:r>
              <a:rPr lang="en-US" sz="1800" dirty="0">
                <a:solidFill>
                  <a:schemeClr val="tx1"/>
                </a:solidFill>
              </a:rPr>
              <a:t>Overall, it shows how data science can solve real-life water management problems.</a:t>
            </a:r>
          </a:p>
        </p:txBody>
      </p:sp>
    </p:spTree>
  </p:cSld>
  <p:clrMapOvr>
    <a:masterClrMapping/>
  </p:clrMapOvr>
</p:sld>
</file>

<file path=ppt/theme/theme1.xml><?xml version="1.0" encoding="utf-8"?>
<a:theme xmlns:a="http://schemas.openxmlformats.org/drawingml/2006/main" name="Data Analysis Workshop by Slidesgo">
  <a:themeElements>
    <a:clrScheme name="Simple Light">
      <a:dk1>
        <a:srgbClr val="FFFFFF"/>
      </a:dk1>
      <a:lt1>
        <a:srgbClr val="005F71"/>
      </a:lt1>
      <a:dk2>
        <a:srgbClr val="010318"/>
      </a:dk2>
      <a:lt2>
        <a:srgbClr val="00FFFD"/>
      </a:lt2>
      <a:accent1>
        <a:srgbClr val="00CDAB"/>
      </a:accent1>
      <a:accent2>
        <a:srgbClr val="02867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529</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Manjari</vt:lpstr>
      <vt:lpstr>Lexend</vt:lpstr>
      <vt:lpstr>Calibri</vt:lpstr>
      <vt:lpstr>Arial</vt:lpstr>
      <vt:lpstr>Open Sans</vt:lpstr>
      <vt:lpstr>Wingdings</vt:lpstr>
      <vt:lpstr>Data Analysis Workshop by Slidesgo</vt:lpstr>
      <vt:lpstr>Water Resources Management &amp; Prediction </vt:lpstr>
      <vt:lpstr>Introduction</vt:lpstr>
      <vt:lpstr>Software &amp; Tools Used</vt:lpstr>
      <vt:lpstr>Dataset Used</vt:lpstr>
      <vt:lpstr>Project Objective</vt:lpstr>
      <vt:lpstr>PowerPoint Presentation</vt:lpstr>
      <vt:lpstr>PowerPoint Presentation</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Aniket</dc:creator>
  <cp:lastModifiedBy>Aniket Walunj</cp:lastModifiedBy>
  <cp:revision>6</cp:revision>
  <dcterms:modified xsi:type="dcterms:W3CDTF">2025-05-01T17:45:01Z</dcterms:modified>
</cp:coreProperties>
</file>