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7" r:id="rId13"/>
    <p:sldId id="2146847072" r:id="rId14"/>
    <p:sldId id="2146847071" r:id="rId15"/>
    <p:sldId id="2146847068" r:id="rId16"/>
    <p:sldId id="2146847062" r:id="rId17"/>
    <p:sldId id="2146847061" r:id="rId18"/>
    <p:sldId id="2146847055" r:id="rId19"/>
    <p:sldId id="2146847059" r:id="rId20"/>
    <p:sldId id="2146847070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EE4D1-08D6-48EC-9B2C-1A71A9AE6228}" v="420" dt="2025-08-03T13:55:43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ketverma-14/Travel-Agen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  <a:endParaRPr lang="en-US" sz="3200" dirty="0">
              <a:solidFill>
                <a:srgbClr val="333333"/>
              </a:solidFill>
              <a:latin typeface="Franklin Gothic Book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9849" y="4017405"/>
            <a:ext cx="90165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Kumar Verma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Indira Gandhi National Open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Student-ID : STU66ab8e341a0a41722519092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20237-1F30-8FC2-5010-B234C4F7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3B59-21D2-CA69-006D-94E3F161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8FEFCC-35FC-1A29-F506-22FCEBF7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1232923"/>
            <a:ext cx="11030858" cy="50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8450-E767-EBFB-2149-CB01CE8B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2618-9590-62E7-1EE5-7F203012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8BB716-F041-FA5D-E891-67969D8D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1232923"/>
            <a:ext cx="11030858" cy="50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6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B8CB7-7790-3515-AD0C-89E49976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080799"/>
            <a:ext cx="8098972" cy="43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Franklin Gothic Book"/>
                <a:ea typeface="Calibri"/>
                <a:cs typeface="Calibri"/>
              </a:rPr>
              <a:t>The</a:t>
            </a:r>
            <a:r>
              <a:rPr lang="en-IN" sz="28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IN" sz="2800" b="1" dirty="0">
                <a:solidFill>
                  <a:srgbClr val="404040"/>
                </a:solidFill>
                <a:ea typeface="+mn-lt"/>
                <a:cs typeface="+mn-lt"/>
              </a:rPr>
              <a:t>Travel Planner Agent</a:t>
            </a:r>
            <a:r>
              <a:rPr lang="en-IN" sz="2800" dirty="0">
                <a:solidFill>
                  <a:srgbClr val="404040"/>
                </a:solidFill>
                <a:ea typeface="+mn-lt"/>
                <a:cs typeface="+mn-lt"/>
              </a:rPr>
              <a:t> successfully demonstrates how AI can transform the travel planning process into a seamless, intelligent, and user-friendly experience. By integrating real-time data, conversational AI, and smart recommendation systems on the IBM Cloud platform, the agent simplifies trip planning, personalizes itineraries, and enhances decision-making for </a:t>
            </a:r>
            <a:r>
              <a:rPr lang="en-IN" sz="2800" dirty="0" err="1">
                <a:solidFill>
                  <a:srgbClr val="404040"/>
                </a:solidFill>
                <a:ea typeface="+mn-lt"/>
                <a:cs typeface="+mn-lt"/>
              </a:rPr>
              <a:t>travelers</a:t>
            </a:r>
            <a:r>
              <a:rPr lang="en-IN" sz="2800" dirty="0">
                <a:solidFill>
                  <a:srgbClr val="404040"/>
                </a:solidFill>
                <a:ea typeface="+mn-lt"/>
                <a:cs typeface="+mn-lt"/>
              </a:rPr>
              <a:t>. This solution not only saves time and effort but also ensures a more enjoyable and optimized travel journey. It reflects the potential of AI-powered assistants in real-world applications and opens doors for further innovation in the tourism and hospitality domain.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ea typeface="+mn-lt"/>
                <a:cs typeface="+mn-lt"/>
                <a:hlinkClick r:id="rId2"/>
              </a:rPr>
              <a:t>https://github.com/aniketverma-14/Travel-Agent.git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8" y="1715683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dirty="0">
                <a:latin typeface="Franklin Gothic Book"/>
                <a:ea typeface="+mn-lt"/>
                <a:cs typeface="+mn-lt"/>
              </a:rPr>
              <a:t>Integrate</a:t>
            </a:r>
            <a:r>
              <a:rPr lang="en-US" sz="2800" dirty="0">
                <a:ea typeface="+mn-lt"/>
                <a:cs typeface="+mn-lt"/>
              </a:rPr>
              <a:t> with flight/hotel booking APIs</a:t>
            </a:r>
            <a:endParaRPr lang="en-US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Voice-based travel assistant</a:t>
            </a:r>
            <a:endParaRPr lang="en-US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Currency conversion &amp; visa requirements</a:t>
            </a:r>
            <a:endParaRPr lang="en-US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Real-time alerts for changes</a:t>
            </a:r>
            <a:endParaRPr lang="en-US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Group travel cost splitting</a:t>
            </a:r>
            <a:endParaRPr lang="en-US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Visual itinerary map view</a:t>
            </a:r>
            <a:endParaRPr lang="en-US" dirty="0"/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4BEFD839-94EC-57D8-298D-4EB8A4F6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0" y="701524"/>
            <a:ext cx="11038115" cy="57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D7F5-9998-1117-DAED-895B0AFF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55C4370C-2C70-85F5-CD9B-DF35A883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2" y="698881"/>
            <a:ext cx="11248570" cy="56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2" name="Picture 1" descr="A certificate of completion">
            <a:extLst>
              <a:ext uri="{FF2B5EF4-FFF2-40B4-BE49-F238E27FC236}">
                <a16:creationId xmlns:a16="http://schemas.microsoft.com/office/drawing/2014/main" id="{06CEA4B8-856A-90DC-AB0B-38357B28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741680"/>
            <a:ext cx="113893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Franklin Gothic Book"/>
                <a:ea typeface="+mn-lt"/>
                <a:cs typeface="+mn-lt"/>
              </a:rPr>
              <a:t>Travel</a:t>
            </a:r>
            <a:r>
              <a:rPr lang="en-US" sz="2800" dirty="0">
                <a:ea typeface="+mn-lt"/>
                <a:cs typeface="+mn-lt"/>
              </a:rPr>
              <a:t> planning is time-consuming and often overwhelming due to the need to research destinations, compare prices, check weather, and book accommodations.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Proposed Solution: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ea typeface="+mn-lt"/>
                <a:cs typeface="+mn-lt"/>
              </a:rPr>
              <a:t>An AI-powered Travel Planner Agent</a:t>
            </a:r>
            <a:r>
              <a:rPr lang="en-US" sz="2800" dirty="0">
                <a:ea typeface="+mn-lt"/>
                <a:cs typeface="+mn-lt"/>
              </a:rPr>
              <a:t> that leverages real-time data and user preferences to provide personalized trip planning, including itineraries, bookings, weather updates, and local guides.</a:t>
            </a:r>
            <a:endParaRPr lang="en-US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5" y="1544577"/>
            <a:ext cx="11613485" cy="42250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IBM Cloud Lite (deployment platform)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IBM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Watsonx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(conversation flow)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IBM Granite Model (optional: LLM-based itinerary)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  <a:endParaRPr lang="en-US" sz="2800" dirty="0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OpenWeatherMap API (weather info)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   IBM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AI Runtime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</a:t>
            </a:r>
            <a:r>
              <a:rPr lang="en-IN" sz="280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IBM Cloud Object Storage (optional for data storage)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Personalized itinerary creation using AI</a:t>
            </a:r>
            <a:b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Real-time weather and location suggestions</a:t>
            </a:r>
            <a:b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Web-based chatbot and app integration</a:t>
            </a:r>
            <a:b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Granite-powered travel recommendations (optional)</a:t>
            </a:r>
            <a:b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Helps users optimize cost, time, and experience</a:t>
            </a:r>
            <a:endParaRPr lang="en-US" dirty="0"/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>
                <a:ea typeface="+mn-lt"/>
                <a:cs typeface="+mn-lt"/>
              </a:rPr>
              <a:t>Frequent Travelers</a:t>
            </a:r>
            <a:endParaRPr lang="en-US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Travel Agencies</a:t>
            </a:r>
            <a:endParaRPr lang="en-IN" dirty="0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Students planning trips</a:t>
            </a:r>
            <a:endParaRPr lang="en-IN" dirty="0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Corporate Travel Planners</a:t>
            </a:r>
            <a:endParaRPr lang="en-IN" dirty="0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Tourism Boards</a:t>
            </a:r>
            <a:endParaRPr lang="en-IN" dirty="0"/>
          </a:p>
          <a:p>
            <a:pPr marL="305435" indent="-305435"/>
            <a:endParaRPr lang="en-IN" sz="2800" dirty="0"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AD45B-B825-5166-2337-46C3A8FC1C00}"/>
              </a:ext>
            </a:extLst>
          </p:cNvPr>
          <p:cNvSpPr txBox="1"/>
          <p:nvPr/>
        </p:nvSpPr>
        <p:spPr>
          <a:xfrm>
            <a:off x="751114" y="1627413"/>
            <a:ext cx="920931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Fully working travel planner hosted on IBM Cloud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Weather, destination, and itinerary customization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Optional chat-based interface using Watson Assistant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AI-generated itinerary powered by user inputs</a:t>
            </a: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A4259B-2051-811B-1E62-A552EA7B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1232923"/>
            <a:ext cx="11236477" cy="51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</TotalTime>
  <Words>392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Aswini Kumar Motapothula</cp:lastModifiedBy>
  <cp:revision>275</cp:revision>
  <dcterms:created xsi:type="dcterms:W3CDTF">2021-05-26T16:50:10Z</dcterms:created>
  <dcterms:modified xsi:type="dcterms:W3CDTF">2025-08-03T13:56:58Z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