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2" r:id="rId13"/>
  </p:sldIdLst>
  <p:sldSz cx="9144000" cy="5143500" type="screen16x9"/>
  <p:notesSz cx="6858000" cy="9144000"/>
  <p:embeddedFontLst>
    <p:embeddedFont>
      <p:font typeface="Mulish" panose="020B0604020202020204" charset="-52"/>
      <p:regular r:id="rId15"/>
      <p:bold r:id="rId16"/>
      <p:italic r:id="rId17"/>
      <p:boldItalic r:id="rId18"/>
    </p:embeddedFont>
    <p:embeddedFont>
      <p:font typeface="Mulish Black" panose="020B0604020202020204" charset="-52"/>
      <p:bold r:id="rId19"/>
      <p:boldItalic r:id="rId20"/>
    </p:embeddedFont>
    <p:embeddedFont>
      <p:font typeface="Mulish ExtraBold" panose="020B0604020202020204" charset="-52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24">
          <p15:clr>
            <a:srgbClr val="A4A3A4"/>
          </p15:clr>
        </p15:guide>
        <p15:guide id="2" pos="3685">
          <p15:clr>
            <a:srgbClr val="A4A3A4"/>
          </p15:clr>
        </p15:guide>
        <p15:guide id="3" orient="horz" pos="227">
          <p15:clr>
            <a:srgbClr val="9AA0A6"/>
          </p15:clr>
        </p15:guide>
        <p15:guide id="4" pos="227">
          <p15:clr>
            <a:srgbClr val="9AA0A6"/>
          </p15:clr>
        </p15:guide>
        <p15:guide id="5" orient="horz" pos="454">
          <p15:clr>
            <a:srgbClr val="9AA0A6"/>
          </p15:clr>
        </p15:guide>
        <p15:guide id="6" orient="horz" pos="2041">
          <p15:clr>
            <a:srgbClr val="9AA0A6"/>
          </p15:clr>
        </p15:guide>
        <p15:guide id="7" orient="horz" pos="916">
          <p15:clr>
            <a:srgbClr val="9AA0A6"/>
          </p15:clr>
        </p15:guide>
        <p15:guide id="8" pos="510">
          <p15:clr>
            <a:srgbClr val="9AA0A6"/>
          </p15:clr>
        </p15:guide>
        <p15:guide id="9" pos="52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8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2324"/>
        <p:guide pos="3685"/>
        <p:guide orient="horz" pos="227"/>
        <p:guide pos="227"/>
        <p:guide orient="horz" pos="454"/>
        <p:guide orient="horz" pos="2041"/>
        <p:guide orient="horz" pos="916"/>
        <p:guide pos="510"/>
        <p:guide pos="5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5DA93-55FD-426E-B486-460F71CAB9A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CFD6D9-D609-48B4-AC33-53140DB66554}">
      <dgm:prSet phldrT="[Текст]" custT="1"/>
      <dgm:spPr>
        <a:solidFill>
          <a:srgbClr val="A18BE6"/>
        </a:solidFill>
        <a:ln>
          <a:solidFill>
            <a:srgbClr val="A18BE6"/>
          </a:solidFill>
        </a:ln>
      </dgm:spPr>
      <dgm:t>
        <a:bodyPr/>
        <a:lstStyle/>
        <a:p>
          <a:r>
            <a:rPr lang="ru-RU" sz="1800" dirty="0"/>
            <a:t>Аникей Владислав Александрович</a:t>
          </a:r>
        </a:p>
      </dgm:t>
    </dgm:pt>
    <dgm:pt modelId="{39AB1A0D-736D-4C13-A231-E05C2BB20A79}" type="parTrans" cxnId="{5452447F-5BD3-4A0B-A24C-AD36D4FC65C6}">
      <dgm:prSet/>
      <dgm:spPr/>
      <dgm:t>
        <a:bodyPr/>
        <a:lstStyle/>
        <a:p>
          <a:endParaRPr lang="ru-RU" sz="1400"/>
        </a:p>
      </dgm:t>
    </dgm:pt>
    <dgm:pt modelId="{6911222C-0E7C-4F3F-88A6-DE8E7C04A2B9}" type="sibTrans" cxnId="{5452447F-5BD3-4A0B-A24C-AD36D4FC65C6}">
      <dgm:prSet/>
      <dgm:spPr/>
      <dgm:t>
        <a:bodyPr/>
        <a:lstStyle/>
        <a:p>
          <a:endParaRPr lang="ru-RU" sz="1400"/>
        </a:p>
      </dgm:t>
    </dgm:pt>
    <dgm:pt modelId="{C9DB4B3E-A68C-413A-A943-9124DD781DDA}">
      <dgm:prSet phldrT="[Текст]" custT="1"/>
      <dgm:spPr/>
      <dgm:t>
        <a:bodyPr/>
        <a:lstStyle/>
        <a:p>
          <a:r>
            <a:rPr lang="ru-RU" sz="1800" dirty="0"/>
            <a:t>Ведущий программист</a:t>
          </a:r>
        </a:p>
      </dgm:t>
    </dgm:pt>
    <dgm:pt modelId="{31E01C81-B9D0-4E83-9C10-52A6548D1DA4}" type="parTrans" cxnId="{4B5016A7-897F-4CE7-B996-2F21046B3B79}">
      <dgm:prSet/>
      <dgm:spPr/>
      <dgm:t>
        <a:bodyPr/>
        <a:lstStyle/>
        <a:p>
          <a:endParaRPr lang="ru-RU" sz="1400"/>
        </a:p>
      </dgm:t>
    </dgm:pt>
    <dgm:pt modelId="{C8082A60-545F-4ECF-B9A3-7814F8A718AE}" type="sibTrans" cxnId="{4B5016A7-897F-4CE7-B996-2F21046B3B79}">
      <dgm:prSet/>
      <dgm:spPr/>
      <dgm:t>
        <a:bodyPr/>
        <a:lstStyle/>
        <a:p>
          <a:endParaRPr lang="ru-RU" sz="1400"/>
        </a:p>
      </dgm:t>
    </dgm:pt>
    <dgm:pt modelId="{3C0C1E83-D196-4C90-83D1-CA9714F4CFB1}">
      <dgm:prSet phldrT="[Текст]" custT="1"/>
      <dgm:spPr/>
      <dgm:t>
        <a:bodyPr/>
        <a:lstStyle/>
        <a:p>
          <a:r>
            <a:rPr lang="ru-RU" sz="1800" dirty="0"/>
            <a:t>Тестировщик</a:t>
          </a:r>
        </a:p>
      </dgm:t>
    </dgm:pt>
    <dgm:pt modelId="{8DBAD264-78B3-4727-BB49-53D797AF0B71}" type="parTrans" cxnId="{2EBDEB82-6069-4731-8391-D4C293AED315}">
      <dgm:prSet/>
      <dgm:spPr/>
      <dgm:t>
        <a:bodyPr/>
        <a:lstStyle/>
        <a:p>
          <a:endParaRPr lang="ru-RU" sz="1400"/>
        </a:p>
      </dgm:t>
    </dgm:pt>
    <dgm:pt modelId="{12CFEA94-AB4B-49BB-B30C-6D4F4AB7C568}" type="sibTrans" cxnId="{2EBDEB82-6069-4731-8391-D4C293AED315}">
      <dgm:prSet/>
      <dgm:spPr/>
      <dgm:t>
        <a:bodyPr/>
        <a:lstStyle/>
        <a:p>
          <a:endParaRPr lang="ru-RU" sz="1400"/>
        </a:p>
      </dgm:t>
    </dgm:pt>
    <dgm:pt modelId="{87573042-CE5C-4FC5-9C8C-4645A56ED36E}">
      <dgm:prSet phldrT="[Текст]" custT="1"/>
      <dgm:spPr>
        <a:solidFill>
          <a:srgbClr val="A18BE6"/>
        </a:solidFill>
        <a:ln w="25400" cap="flat" cmpd="sng" algn="ctr">
          <a:solidFill>
            <a:srgbClr val="A18BE6"/>
          </a:solidFill>
          <a:prstDash val="solid"/>
        </a:ln>
        <a:effectLst/>
      </dgm:spPr>
      <dgm:t>
        <a:bodyPr spcFirstLastPara="0" vert="horz" wrap="square" lIns="163576" tIns="93472" rIns="163576" bIns="93472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Амелькин Василий Владимирович</a:t>
          </a:r>
        </a:p>
      </dgm:t>
    </dgm:pt>
    <dgm:pt modelId="{E398D56B-0E8B-4146-8EBA-5DE154DCB636}" type="parTrans" cxnId="{1BF1BC2F-5EE8-4071-BE5F-B993E49E2E46}">
      <dgm:prSet/>
      <dgm:spPr/>
      <dgm:t>
        <a:bodyPr/>
        <a:lstStyle/>
        <a:p>
          <a:endParaRPr lang="ru-RU" sz="1400"/>
        </a:p>
      </dgm:t>
    </dgm:pt>
    <dgm:pt modelId="{937CED69-65A6-4183-87F8-3EE4B22DCB2A}" type="sibTrans" cxnId="{1BF1BC2F-5EE8-4071-BE5F-B993E49E2E46}">
      <dgm:prSet/>
      <dgm:spPr/>
      <dgm:t>
        <a:bodyPr/>
        <a:lstStyle/>
        <a:p>
          <a:endParaRPr lang="ru-RU" sz="1400"/>
        </a:p>
      </dgm:t>
    </dgm:pt>
    <dgm:pt modelId="{4BE8D5D1-8EF4-43A9-B7D0-2D34C6476023}">
      <dgm:prSet phldrT="[Текст]" custT="1"/>
      <dgm:spPr/>
      <dgm:t>
        <a:bodyPr/>
        <a:lstStyle/>
        <a:p>
          <a:r>
            <a:rPr lang="en-US" sz="1800"/>
            <a:t>Project manager</a:t>
          </a:r>
          <a:endParaRPr lang="ru-RU" sz="1800" dirty="0"/>
        </a:p>
      </dgm:t>
    </dgm:pt>
    <dgm:pt modelId="{6B79C310-43F0-4757-9063-CCF553346FF7}" type="parTrans" cxnId="{3639E457-DD00-407B-9A2E-8280A41FC121}">
      <dgm:prSet/>
      <dgm:spPr/>
      <dgm:t>
        <a:bodyPr/>
        <a:lstStyle/>
        <a:p>
          <a:endParaRPr lang="ru-RU" sz="1400"/>
        </a:p>
      </dgm:t>
    </dgm:pt>
    <dgm:pt modelId="{02FF285C-938F-44E1-AB66-6D6120E98657}" type="sibTrans" cxnId="{3639E457-DD00-407B-9A2E-8280A41FC121}">
      <dgm:prSet/>
      <dgm:spPr/>
      <dgm:t>
        <a:bodyPr/>
        <a:lstStyle/>
        <a:p>
          <a:endParaRPr lang="ru-RU" sz="1400"/>
        </a:p>
      </dgm:t>
    </dgm:pt>
    <dgm:pt modelId="{2BFD9190-E616-4423-894E-F74D216B7E93}">
      <dgm:prSet phldrT="[Текст]" custT="1"/>
      <dgm:spPr/>
      <dgm:t>
        <a:bodyPr/>
        <a:lstStyle/>
        <a:p>
          <a:r>
            <a:rPr lang="ru-RU" sz="1800" dirty="0"/>
            <a:t>Дизайнер</a:t>
          </a:r>
        </a:p>
      </dgm:t>
    </dgm:pt>
    <dgm:pt modelId="{7D252D37-3BD8-4EB9-9D8B-DEB2786FF34B}" type="parTrans" cxnId="{E164A786-7FC5-46DA-BB58-18F212B2337D}">
      <dgm:prSet/>
      <dgm:spPr/>
      <dgm:t>
        <a:bodyPr/>
        <a:lstStyle/>
        <a:p>
          <a:endParaRPr lang="ru-RU" sz="1400"/>
        </a:p>
      </dgm:t>
    </dgm:pt>
    <dgm:pt modelId="{D2796BBE-F04F-4DD6-B9DF-98E29F9611DC}" type="sibTrans" cxnId="{E164A786-7FC5-46DA-BB58-18F212B2337D}">
      <dgm:prSet/>
      <dgm:spPr/>
      <dgm:t>
        <a:bodyPr/>
        <a:lstStyle/>
        <a:p>
          <a:endParaRPr lang="ru-RU" sz="1400"/>
        </a:p>
      </dgm:t>
    </dgm:pt>
    <dgm:pt modelId="{9740F7AA-5272-4133-ADDD-94D9F09DE719}">
      <dgm:prSet phldrT="[Текст]" custT="1"/>
      <dgm:spPr/>
      <dgm:t>
        <a:bodyPr/>
        <a:lstStyle/>
        <a:p>
          <a:r>
            <a:rPr lang="ru-RU" sz="1800" dirty="0"/>
            <a:t>Верстальщик</a:t>
          </a:r>
        </a:p>
      </dgm:t>
    </dgm:pt>
    <dgm:pt modelId="{94278247-5DAD-4BFA-A6B8-DFE096D27C63}" type="parTrans" cxnId="{D82915E5-B35E-4BED-B070-4C266E976714}">
      <dgm:prSet/>
      <dgm:spPr/>
      <dgm:t>
        <a:bodyPr/>
        <a:lstStyle/>
        <a:p>
          <a:endParaRPr lang="ru-RU" sz="1400"/>
        </a:p>
      </dgm:t>
    </dgm:pt>
    <dgm:pt modelId="{82D867A8-A336-485D-8874-117F6C07B91F}" type="sibTrans" cxnId="{D82915E5-B35E-4BED-B070-4C266E976714}">
      <dgm:prSet/>
      <dgm:spPr/>
      <dgm:t>
        <a:bodyPr/>
        <a:lstStyle/>
        <a:p>
          <a:endParaRPr lang="ru-RU" sz="1400"/>
        </a:p>
      </dgm:t>
    </dgm:pt>
    <dgm:pt modelId="{7EAF095D-6AF9-4C71-9C24-5084FEEA92D5}">
      <dgm:prSet phldrT="[Текст]" custT="1"/>
      <dgm:spPr/>
      <dgm:t>
        <a:bodyPr/>
        <a:lstStyle/>
        <a:p>
          <a:r>
            <a:rPr lang="ru-RU" sz="1800" dirty="0"/>
            <a:t>Программист</a:t>
          </a:r>
        </a:p>
      </dgm:t>
    </dgm:pt>
    <dgm:pt modelId="{6E85944F-AF90-4A3E-9058-F8B450680F84}" type="parTrans" cxnId="{D16A1789-726E-4AF7-B128-31E1E1645F8D}">
      <dgm:prSet/>
      <dgm:spPr/>
      <dgm:t>
        <a:bodyPr/>
        <a:lstStyle/>
        <a:p>
          <a:endParaRPr lang="ru-RU" sz="1400"/>
        </a:p>
      </dgm:t>
    </dgm:pt>
    <dgm:pt modelId="{DCC9431B-5226-4C21-B257-9FF622A03C41}" type="sibTrans" cxnId="{D16A1789-726E-4AF7-B128-31E1E1645F8D}">
      <dgm:prSet/>
      <dgm:spPr/>
      <dgm:t>
        <a:bodyPr/>
        <a:lstStyle/>
        <a:p>
          <a:endParaRPr lang="ru-RU" sz="1400"/>
        </a:p>
      </dgm:t>
    </dgm:pt>
    <dgm:pt modelId="{5E00A2DE-2E02-4A3F-8A3F-5725031847A6}" type="pres">
      <dgm:prSet presAssocID="{E3C5DA93-55FD-426E-B486-460F71CAB9A8}" presName="Name0" presStyleCnt="0">
        <dgm:presLayoutVars>
          <dgm:dir/>
          <dgm:animLvl val="lvl"/>
          <dgm:resizeHandles val="exact"/>
        </dgm:presLayoutVars>
      </dgm:prSet>
      <dgm:spPr/>
    </dgm:pt>
    <dgm:pt modelId="{D0B8381A-AC72-45E1-8180-43E931454B95}" type="pres">
      <dgm:prSet presAssocID="{2ACFD6D9-D609-48B4-AC33-53140DB66554}" presName="composite" presStyleCnt="0"/>
      <dgm:spPr/>
    </dgm:pt>
    <dgm:pt modelId="{711114D4-550D-4A9F-B65C-EB38F83CEC8B}" type="pres">
      <dgm:prSet presAssocID="{2ACFD6D9-D609-48B4-AC33-53140DB6655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C748F2D-B071-498B-8AF9-0DF0AA8A1470}" type="pres">
      <dgm:prSet presAssocID="{2ACFD6D9-D609-48B4-AC33-53140DB66554}" presName="desTx" presStyleLbl="alignAccFollowNode1" presStyleIdx="0" presStyleCnt="2">
        <dgm:presLayoutVars>
          <dgm:bulletEnabled val="1"/>
        </dgm:presLayoutVars>
      </dgm:prSet>
      <dgm:spPr/>
    </dgm:pt>
    <dgm:pt modelId="{6DDCE44D-3EEF-43D3-9726-4B939AC1E64E}" type="pres">
      <dgm:prSet presAssocID="{6911222C-0E7C-4F3F-88A6-DE8E7C04A2B9}" presName="space" presStyleCnt="0"/>
      <dgm:spPr/>
    </dgm:pt>
    <dgm:pt modelId="{B58E8F8A-4856-44E4-AD0A-4726A2F0E24E}" type="pres">
      <dgm:prSet presAssocID="{87573042-CE5C-4FC5-9C8C-4645A56ED36E}" presName="composite" presStyleCnt="0"/>
      <dgm:spPr/>
    </dgm:pt>
    <dgm:pt modelId="{75FCACE9-0758-4026-A985-534B8B00E5D7}" type="pres">
      <dgm:prSet presAssocID="{87573042-CE5C-4FC5-9C8C-4645A56ED36E}" presName="parTx" presStyleLbl="alignNode1" presStyleIdx="1" presStyleCnt="2">
        <dgm:presLayoutVars>
          <dgm:chMax val="0"/>
          <dgm:chPref val="0"/>
          <dgm:bulletEnabled val="1"/>
        </dgm:presLayoutVars>
      </dgm:prSet>
      <dgm:spPr>
        <a:xfrm>
          <a:off x="3247399" y="663891"/>
          <a:ext cx="2848570" cy="1094706"/>
        </a:xfrm>
        <a:prstGeom prst="rect">
          <a:avLst/>
        </a:prstGeom>
      </dgm:spPr>
    </dgm:pt>
    <dgm:pt modelId="{F7EC32FC-59C1-43D8-A479-E2C42F343C1F}" type="pres">
      <dgm:prSet presAssocID="{87573042-CE5C-4FC5-9C8C-4645A56ED36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3182A03-C641-4B69-B8CC-B40D4FE307F1}" type="presOf" srcId="{C9DB4B3E-A68C-413A-A943-9124DD781DDA}" destId="{4C748F2D-B071-498B-8AF9-0DF0AA8A1470}" srcOrd="0" destOrd="0" presId="urn:microsoft.com/office/officeart/2005/8/layout/hList1"/>
    <dgm:cxn modelId="{C1119F0F-DE15-4541-8F9F-0EC4E00C4A5F}" type="presOf" srcId="{E3C5DA93-55FD-426E-B486-460F71CAB9A8}" destId="{5E00A2DE-2E02-4A3F-8A3F-5725031847A6}" srcOrd="0" destOrd="0" presId="urn:microsoft.com/office/officeart/2005/8/layout/hList1"/>
    <dgm:cxn modelId="{1BF1BC2F-5EE8-4071-BE5F-B993E49E2E46}" srcId="{E3C5DA93-55FD-426E-B486-460F71CAB9A8}" destId="{87573042-CE5C-4FC5-9C8C-4645A56ED36E}" srcOrd="1" destOrd="0" parTransId="{E398D56B-0E8B-4146-8EBA-5DE154DCB636}" sibTransId="{937CED69-65A6-4183-87F8-3EE4B22DCB2A}"/>
    <dgm:cxn modelId="{47D97760-E3A7-4D3A-A629-3EBAD3D2600B}" type="presOf" srcId="{2ACFD6D9-D609-48B4-AC33-53140DB66554}" destId="{711114D4-550D-4A9F-B65C-EB38F83CEC8B}" srcOrd="0" destOrd="0" presId="urn:microsoft.com/office/officeart/2005/8/layout/hList1"/>
    <dgm:cxn modelId="{5AD34C4B-B901-4F58-86F2-C6205F30AAB8}" type="presOf" srcId="{3C0C1E83-D196-4C90-83D1-CA9714F4CFB1}" destId="{4C748F2D-B071-498B-8AF9-0DF0AA8A1470}" srcOrd="0" destOrd="1" presId="urn:microsoft.com/office/officeart/2005/8/layout/hList1"/>
    <dgm:cxn modelId="{ADC6CF6D-64DD-4D15-AF0B-B16013AE3DB7}" type="presOf" srcId="{9740F7AA-5272-4133-ADDD-94D9F09DE719}" destId="{4C748F2D-B071-498B-8AF9-0DF0AA8A1470}" srcOrd="0" destOrd="2" presId="urn:microsoft.com/office/officeart/2005/8/layout/hList1"/>
    <dgm:cxn modelId="{D6CAFF4D-25CE-4AE2-8332-73E271E919A4}" type="presOf" srcId="{4BE8D5D1-8EF4-43A9-B7D0-2D34C6476023}" destId="{F7EC32FC-59C1-43D8-A479-E2C42F343C1F}" srcOrd="0" destOrd="0" presId="urn:microsoft.com/office/officeart/2005/8/layout/hList1"/>
    <dgm:cxn modelId="{22238851-49F1-4B1F-AC14-FA39C5AFEC07}" type="presOf" srcId="{7EAF095D-6AF9-4C71-9C24-5084FEEA92D5}" destId="{F7EC32FC-59C1-43D8-A479-E2C42F343C1F}" srcOrd="0" destOrd="2" presId="urn:microsoft.com/office/officeart/2005/8/layout/hList1"/>
    <dgm:cxn modelId="{3639E457-DD00-407B-9A2E-8280A41FC121}" srcId="{87573042-CE5C-4FC5-9C8C-4645A56ED36E}" destId="{4BE8D5D1-8EF4-43A9-B7D0-2D34C6476023}" srcOrd="0" destOrd="0" parTransId="{6B79C310-43F0-4757-9063-CCF553346FF7}" sibTransId="{02FF285C-938F-44E1-AB66-6D6120E98657}"/>
    <dgm:cxn modelId="{5452447F-5BD3-4A0B-A24C-AD36D4FC65C6}" srcId="{E3C5DA93-55FD-426E-B486-460F71CAB9A8}" destId="{2ACFD6D9-D609-48B4-AC33-53140DB66554}" srcOrd="0" destOrd="0" parTransId="{39AB1A0D-736D-4C13-A231-E05C2BB20A79}" sibTransId="{6911222C-0E7C-4F3F-88A6-DE8E7C04A2B9}"/>
    <dgm:cxn modelId="{2EBDEB82-6069-4731-8391-D4C293AED315}" srcId="{2ACFD6D9-D609-48B4-AC33-53140DB66554}" destId="{3C0C1E83-D196-4C90-83D1-CA9714F4CFB1}" srcOrd="1" destOrd="0" parTransId="{8DBAD264-78B3-4727-BB49-53D797AF0B71}" sibTransId="{12CFEA94-AB4B-49BB-B30C-6D4F4AB7C568}"/>
    <dgm:cxn modelId="{E164A786-7FC5-46DA-BB58-18F212B2337D}" srcId="{87573042-CE5C-4FC5-9C8C-4645A56ED36E}" destId="{2BFD9190-E616-4423-894E-F74D216B7E93}" srcOrd="1" destOrd="0" parTransId="{7D252D37-3BD8-4EB9-9D8B-DEB2786FF34B}" sibTransId="{D2796BBE-F04F-4DD6-B9DF-98E29F9611DC}"/>
    <dgm:cxn modelId="{D16A1789-726E-4AF7-B128-31E1E1645F8D}" srcId="{87573042-CE5C-4FC5-9C8C-4645A56ED36E}" destId="{7EAF095D-6AF9-4C71-9C24-5084FEEA92D5}" srcOrd="2" destOrd="0" parTransId="{6E85944F-AF90-4A3E-9058-F8B450680F84}" sibTransId="{DCC9431B-5226-4C21-B257-9FF622A03C41}"/>
    <dgm:cxn modelId="{4B5016A7-897F-4CE7-B996-2F21046B3B79}" srcId="{2ACFD6D9-D609-48B4-AC33-53140DB66554}" destId="{C9DB4B3E-A68C-413A-A943-9124DD781DDA}" srcOrd="0" destOrd="0" parTransId="{31E01C81-B9D0-4E83-9C10-52A6548D1DA4}" sibTransId="{C8082A60-545F-4ECF-B9A3-7814F8A718AE}"/>
    <dgm:cxn modelId="{43D199BC-16D5-4ED9-85F2-BB67D9CE2879}" type="presOf" srcId="{87573042-CE5C-4FC5-9C8C-4645A56ED36E}" destId="{75FCACE9-0758-4026-A985-534B8B00E5D7}" srcOrd="0" destOrd="0" presId="urn:microsoft.com/office/officeart/2005/8/layout/hList1"/>
    <dgm:cxn modelId="{2AD813C0-2E1D-41F6-8048-06484B279CB7}" type="presOf" srcId="{2BFD9190-E616-4423-894E-F74D216B7E93}" destId="{F7EC32FC-59C1-43D8-A479-E2C42F343C1F}" srcOrd="0" destOrd="1" presId="urn:microsoft.com/office/officeart/2005/8/layout/hList1"/>
    <dgm:cxn modelId="{D82915E5-B35E-4BED-B070-4C266E976714}" srcId="{2ACFD6D9-D609-48B4-AC33-53140DB66554}" destId="{9740F7AA-5272-4133-ADDD-94D9F09DE719}" srcOrd="2" destOrd="0" parTransId="{94278247-5DAD-4BFA-A6B8-DFE096D27C63}" sibTransId="{82D867A8-A336-485D-8874-117F6C07B91F}"/>
    <dgm:cxn modelId="{5A49D489-A49F-4F12-B180-D0A9D2F156B8}" type="presParOf" srcId="{5E00A2DE-2E02-4A3F-8A3F-5725031847A6}" destId="{D0B8381A-AC72-45E1-8180-43E931454B95}" srcOrd="0" destOrd="0" presId="urn:microsoft.com/office/officeart/2005/8/layout/hList1"/>
    <dgm:cxn modelId="{F752F265-74EE-473E-AE50-64642BED7180}" type="presParOf" srcId="{D0B8381A-AC72-45E1-8180-43E931454B95}" destId="{711114D4-550D-4A9F-B65C-EB38F83CEC8B}" srcOrd="0" destOrd="0" presId="urn:microsoft.com/office/officeart/2005/8/layout/hList1"/>
    <dgm:cxn modelId="{A3062B6C-27B2-4FB6-935C-A45AC8393337}" type="presParOf" srcId="{D0B8381A-AC72-45E1-8180-43E931454B95}" destId="{4C748F2D-B071-498B-8AF9-0DF0AA8A1470}" srcOrd="1" destOrd="0" presId="urn:microsoft.com/office/officeart/2005/8/layout/hList1"/>
    <dgm:cxn modelId="{E3749F6A-D8C3-4506-A760-832E8EC15FFE}" type="presParOf" srcId="{5E00A2DE-2E02-4A3F-8A3F-5725031847A6}" destId="{6DDCE44D-3EEF-43D3-9726-4B939AC1E64E}" srcOrd="1" destOrd="0" presId="urn:microsoft.com/office/officeart/2005/8/layout/hList1"/>
    <dgm:cxn modelId="{6F77E0BB-E2A6-4FF4-9B32-C1C8D5ACD6FF}" type="presParOf" srcId="{5E00A2DE-2E02-4A3F-8A3F-5725031847A6}" destId="{B58E8F8A-4856-44E4-AD0A-4726A2F0E24E}" srcOrd="2" destOrd="0" presId="urn:microsoft.com/office/officeart/2005/8/layout/hList1"/>
    <dgm:cxn modelId="{BD78BB88-D422-4879-B632-0E7B5A2B6DFB}" type="presParOf" srcId="{B58E8F8A-4856-44E4-AD0A-4726A2F0E24E}" destId="{75FCACE9-0758-4026-A985-534B8B00E5D7}" srcOrd="0" destOrd="0" presId="urn:microsoft.com/office/officeart/2005/8/layout/hList1"/>
    <dgm:cxn modelId="{A218A15A-2D24-4771-A1EC-D8831016ECCB}" type="presParOf" srcId="{B58E8F8A-4856-44E4-AD0A-4726A2F0E24E}" destId="{F7EC32FC-59C1-43D8-A479-E2C42F343C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7B65A4-FFD1-4F5A-B2DF-83F4F257B1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8762A98-5AF7-41E6-BE85-B2E49379EEB3}">
      <dgm:prSet phldrT="[Текст]" custT="1"/>
      <dgm:spPr/>
      <dgm:t>
        <a:bodyPr/>
        <a:lstStyle/>
        <a:p>
          <a:r>
            <a:rPr lang="ru-RU" sz="1400" dirty="0"/>
            <a:t>Организация работы</a:t>
          </a:r>
        </a:p>
      </dgm:t>
    </dgm:pt>
    <dgm:pt modelId="{4B5F7880-D31E-4B28-B1A9-CC3BE298CDE5}" type="parTrans" cxnId="{B77955D3-21D1-4B07-A299-852C485CD236}">
      <dgm:prSet/>
      <dgm:spPr/>
      <dgm:t>
        <a:bodyPr/>
        <a:lstStyle/>
        <a:p>
          <a:endParaRPr lang="ru-RU" sz="1400"/>
        </a:p>
      </dgm:t>
    </dgm:pt>
    <dgm:pt modelId="{852897D8-12CF-445C-9B3A-1D933C7A1A20}" type="sibTrans" cxnId="{B77955D3-21D1-4B07-A299-852C485CD236}">
      <dgm:prSet/>
      <dgm:spPr/>
      <dgm:t>
        <a:bodyPr/>
        <a:lstStyle/>
        <a:p>
          <a:endParaRPr lang="ru-RU" sz="1400"/>
        </a:p>
      </dgm:t>
    </dgm:pt>
    <dgm:pt modelId="{49EDAEE4-F469-4024-BAE6-56FB42F2A517}">
      <dgm:prSet phldrT="[Текст]" custT="1"/>
      <dgm:spPr/>
      <dgm:t>
        <a:bodyPr/>
        <a:lstStyle/>
        <a:p>
          <a:r>
            <a:rPr lang="ru-RU" sz="1400" dirty="0" err="1"/>
            <a:t>Бэклог</a:t>
          </a:r>
          <a:r>
            <a:rPr lang="ru-RU" sz="1400" dirty="0"/>
            <a:t> организован с помощью </a:t>
          </a:r>
          <a:r>
            <a:rPr lang="en-US" sz="1400" dirty="0"/>
            <a:t>Trello</a:t>
          </a:r>
          <a:r>
            <a:rPr lang="ru-RU" sz="1400" dirty="0"/>
            <a:t>, контролируется менеджером продукта</a:t>
          </a:r>
        </a:p>
      </dgm:t>
    </dgm:pt>
    <dgm:pt modelId="{BF935D8A-F23C-42A1-9A67-891640589A5E}" type="parTrans" cxnId="{A2DEEFAE-67AA-4A8D-BE02-8C303E1E67E4}">
      <dgm:prSet/>
      <dgm:spPr/>
      <dgm:t>
        <a:bodyPr/>
        <a:lstStyle/>
        <a:p>
          <a:endParaRPr lang="ru-RU" sz="1400"/>
        </a:p>
      </dgm:t>
    </dgm:pt>
    <dgm:pt modelId="{B4DCE55E-F6D5-426D-9151-B9A8A03D4001}" type="sibTrans" cxnId="{A2DEEFAE-67AA-4A8D-BE02-8C303E1E67E4}">
      <dgm:prSet/>
      <dgm:spPr/>
      <dgm:t>
        <a:bodyPr/>
        <a:lstStyle/>
        <a:p>
          <a:endParaRPr lang="ru-RU" sz="1400"/>
        </a:p>
      </dgm:t>
    </dgm:pt>
    <dgm:pt modelId="{6B06A702-E3A0-4392-AB37-CA0FF276D85F}">
      <dgm:prSet phldrT="[Текст]" custT="1"/>
      <dgm:spPr/>
      <dgm:t>
        <a:bodyPr/>
        <a:lstStyle/>
        <a:p>
          <a:r>
            <a:rPr lang="ru-RU" sz="1400" dirty="0"/>
            <a:t>Разработка проекта организована с помощью </a:t>
          </a:r>
          <a:r>
            <a:rPr lang="en-US" sz="1400" dirty="0"/>
            <a:t>GitHub</a:t>
          </a:r>
          <a:r>
            <a:rPr lang="ru-RU" sz="1400" dirty="0"/>
            <a:t>, контролируется ведущим разработчиком</a:t>
          </a:r>
        </a:p>
      </dgm:t>
    </dgm:pt>
    <dgm:pt modelId="{BEBFED2C-C1EC-47C3-A044-07628EC27A27}" type="parTrans" cxnId="{FD222B8F-93AA-4356-B59B-FF91A6AB8197}">
      <dgm:prSet/>
      <dgm:spPr/>
      <dgm:t>
        <a:bodyPr/>
        <a:lstStyle/>
        <a:p>
          <a:endParaRPr lang="ru-RU" sz="1400"/>
        </a:p>
      </dgm:t>
    </dgm:pt>
    <dgm:pt modelId="{7981C9D7-F0B1-4DD0-B7D4-06DDEA821C89}" type="sibTrans" cxnId="{FD222B8F-93AA-4356-B59B-FF91A6AB8197}">
      <dgm:prSet/>
      <dgm:spPr/>
      <dgm:t>
        <a:bodyPr/>
        <a:lstStyle/>
        <a:p>
          <a:endParaRPr lang="ru-RU" sz="1400"/>
        </a:p>
      </dgm:t>
    </dgm:pt>
    <dgm:pt modelId="{C7260028-C0C2-4827-8475-E472E0CA0A90}" type="pres">
      <dgm:prSet presAssocID="{227B65A4-FFD1-4F5A-B2DF-83F4F257B159}" presName="vert0" presStyleCnt="0">
        <dgm:presLayoutVars>
          <dgm:dir/>
          <dgm:animOne val="branch"/>
          <dgm:animLvl val="lvl"/>
        </dgm:presLayoutVars>
      </dgm:prSet>
      <dgm:spPr/>
    </dgm:pt>
    <dgm:pt modelId="{DD4CC35B-BBEC-4DAF-8D61-C1A608D77F6B}" type="pres">
      <dgm:prSet presAssocID="{68762A98-5AF7-41E6-BE85-B2E49379EEB3}" presName="thickLine" presStyleLbl="alignNode1" presStyleIdx="0" presStyleCnt="1"/>
      <dgm:spPr/>
    </dgm:pt>
    <dgm:pt modelId="{AE451BCE-EC2E-47B4-A12D-4EB376A47E24}" type="pres">
      <dgm:prSet presAssocID="{68762A98-5AF7-41E6-BE85-B2E49379EEB3}" presName="horz1" presStyleCnt="0"/>
      <dgm:spPr/>
    </dgm:pt>
    <dgm:pt modelId="{1BCD22BF-A057-4A84-BD5C-13D567DC981A}" type="pres">
      <dgm:prSet presAssocID="{68762A98-5AF7-41E6-BE85-B2E49379EEB3}" presName="tx1" presStyleLbl="revTx" presStyleIdx="0" presStyleCnt="3"/>
      <dgm:spPr/>
    </dgm:pt>
    <dgm:pt modelId="{A1FBB961-5965-4630-901F-C51BE45B8960}" type="pres">
      <dgm:prSet presAssocID="{68762A98-5AF7-41E6-BE85-B2E49379EEB3}" presName="vert1" presStyleCnt="0"/>
      <dgm:spPr/>
    </dgm:pt>
    <dgm:pt modelId="{5F01FA36-FEB2-4659-87B5-2B1B1397D96D}" type="pres">
      <dgm:prSet presAssocID="{49EDAEE4-F469-4024-BAE6-56FB42F2A517}" presName="vertSpace2a" presStyleCnt="0"/>
      <dgm:spPr/>
    </dgm:pt>
    <dgm:pt modelId="{06FD6B98-D06E-4390-8274-E78F79BCBB5F}" type="pres">
      <dgm:prSet presAssocID="{49EDAEE4-F469-4024-BAE6-56FB42F2A517}" presName="horz2" presStyleCnt="0"/>
      <dgm:spPr/>
    </dgm:pt>
    <dgm:pt modelId="{7A07B70F-EE4F-4861-8FD0-E4CCFFD531EB}" type="pres">
      <dgm:prSet presAssocID="{49EDAEE4-F469-4024-BAE6-56FB42F2A517}" presName="horzSpace2" presStyleCnt="0"/>
      <dgm:spPr/>
    </dgm:pt>
    <dgm:pt modelId="{ECB21B37-744A-40D5-AD22-27EA866726D9}" type="pres">
      <dgm:prSet presAssocID="{49EDAEE4-F469-4024-BAE6-56FB42F2A517}" presName="tx2" presStyleLbl="revTx" presStyleIdx="1" presStyleCnt="3"/>
      <dgm:spPr/>
    </dgm:pt>
    <dgm:pt modelId="{B9345100-468C-42AC-A163-0FEA16FB3C7C}" type="pres">
      <dgm:prSet presAssocID="{49EDAEE4-F469-4024-BAE6-56FB42F2A517}" presName="vert2" presStyleCnt="0"/>
      <dgm:spPr/>
    </dgm:pt>
    <dgm:pt modelId="{DA79AA21-F68D-4903-9CD6-9A292CD5DDD5}" type="pres">
      <dgm:prSet presAssocID="{49EDAEE4-F469-4024-BAE6-56FB42F2A517}" presName="thinLine2b" presStyleLbl="callout" presStyleIdx="0" presStyleCnt="2"/>
      <dgm:spPr/>
    </dgm:pt>
    <dgm:pt modelId="{8ED81F96-CD19-43B7-8387-8DF748DD0E44}" type="pres">
      <dgm:prSet presAssocID="{49EDAEE4-F469-4024-BAE6-56FB42F2A517}" presName="vertSpace2b" presStyleCnt="0"/>
      <dgm:spPr/>
    </dgm:pt>
    <dgm:pt modelId="{EC010713-BA5F-497C-BB9D-DB7860EC5EDE}" type="pres">
      <dgm:prSet presAssocID="{6B06A702-E3A0-4392-AB37-CA0FF276D85F}" presName="horz2" presStyleCnt="0"/>
      <dgm:spPr/>
    </dgm:pt>
    <dgm:pt modelId="{EFE62A18-0F6F-4DC9-AE50-BBE1F14D20BE}" type="pres">
      <dgm:prSet presAssocID="{6B06A702-E3A0-4392-AB37-CA0FF276D85F}" presName="horzSpace2" presStyleCnt="0"/>
      <dgm:spPr/>
    </dgm:pt>
    <dgm:pt modelId="{8986BDE8-8D2D-40B8-943F-4758C77BBBB9}" type="pres">
      <dgm:prSet presAssocID="{6B06A702-E3A0-4392-AB37-CA0FF276D85F}" presName="tx2" presStyleLbl="revTx" presStyleIdx="2" presStyleCnt="3"/>
      <dgm:spPr/>
    </dgm:pt>
    <dgm:pt modelId="{996FB433-90E7-44C2-9E74-ADACAB4F665D}" type="pres">
      <dgm:prSet presAssocID="{6B06A702-E3A0-4392-AB37-CA0FF276D85F}" presName="vert2" presStyleCnt="0"/>
      <dgm:spPr/>
    </dgm:pt>
    <dgm:pt modelId="{932973B1-C4B0-49C6-9E8D-514B93E6ED02}" type="pres">
      <dgm:prSet presAssocID="{6B06A702-E3A0-4392-AB37-CA0FF276D85F}" presName="thinLine2b" presStyleLbl="callout" presStyleIdx="1" presStyleCnt="2"/>
      <dgm:spPr/>
    </dgm:pt>
    <dgm:pt modelId="{56FEFBED-96F3-46F1-84F0-7F6D60896B21}" type="pres">
      <dgm:prSet presAssocID="{6B06A702-E3A0-4392-AB37-CA0FF276D85F}" presName="vertSpace2b" presStyleCnt="0"/>
      <dgm:spPr/>
    </dgm:pt>
  </dgm:ptLst>
  <dgm:cxnLst>
    <dgm:cxn modelId="{CF029515-EEEA-4D50-BE0F-DB4FA26BD474}" type="presOf" srcId="{227B65A4-FFD1-4F5A-B2DF-83F4F257B159}" destId="{C7260028-C0C2-4827-8475-E472E0CA0A90}" srcOrd="0" destOrd="0" presId="urn:microsoft.com/office/officeart/2008/layout/LinedList"/>
    <dgm:cxn modelId="{FD222B8F-93AA-4356-B59B-FF91A6AB8197}" srcId="{68762A98-5AF7-41E6-BE85-B2E49379EEB3}" destId="{6B06A702-E3A0-4392-AB37-CA0FF276D85F}" srcOrd="1" destOrd="0" parTransId="{BEBFED2C-C1EC-47C3-A044-07628EC27A27}" sibTransId="{7981C9D7-F0B1-4DD0-B7D4-06DDEA821C89}"/>
    <dgm:cxn modelId="{9433A296-9D4E-4B48-A118-050C572C8785}" type="presOf" srcId="{6B06A702-E3A0-4392-AB37-CA0FF276D85F}" destId="{8986BDE8-8D2D-40B8-943F-4758C77BBBB9}" srcOrd="0" destOrd="0" presId="urn:microsoft.com/office/officeart/2008/layout/LinedList"/>
    <dgm:cxn modelId="{8E86DFA2-558C-49DB-9D71-E7AE217C353A}" type="presOf" srcId="{68762A98-5AF7-41E6-BE85-B2E49379EEB3}" destId="{1BCD22BF-A057-4A84-BD5C-13D567DC981A}" srcOrd="0" destOrd="0" presId="urn:microsoft.com/office/officeart/2008/layout/LinedList"/>
    <dgm:cxn modelId="{A2DEEFAE-67AA-4A8D-BE02-8C303E1E67E4}" srcId="{68762A98-5AF7-41E6-BE85-B2E49379EEB3}" destId="{49EDAEE4-F469-4024-BAE6-56FB42F2A517}" srcOrd="0" destOrd="0" parTransId="{BF935D8A-F23C-42A1-9A67-891640589A5E}" sibTransId="{B4DCE55E-F6D5-426D-9151-B9A8A03D4001}"/>
    <dgm:cxn modelId="{FBE3A2C9-7E54-4D24-BE7F-87EB2E59F209}" type="presOf" srcId="{49EDAEE4-F469-4024-BAE6-56FB42F2A517}" destId="{ECB21B37-744A-40D5-AD22-27EA866726D9}" srcOrd="0" destOrd="0" presId="urn:microsoft.com/office/officeart/2008/layout/LinedList"/>
    <dgm:cxn modelId="{B77955D3-21D1-4B07-A299-852C485CD236}" srcId="{227B65A4-FFD1-4F5A-B2DF-83F4F257B159}" destId="{68762A98-5AF7-41E6-BE85-B2E49379EEB3}" srcOrd="0" destOrd="0" parTransId="{4B5F7880-D31E-4B28-B1A9-CC3BE298CDE5}" sibTransId="{852897D8-12CF-445C-9B3A-1D933C7A1A20}"/>
    <dgm:cxn modelId="{62E3F768-54FF-4A3E-B03A-F4B74F670678}" type="presParOf" srcId="{C7260028-C0C2-4827-8475-E472E0CA0A90}" destId="{DD4CC35B-BBEC-4DAF-8D61-C1A608D77F6B}" srcOrd="0" destOrd="0" presId="urn:microsoft.com/office/officeart/2008/layout/LinedList"/>
    <dgm:cxn modelId="{2B01FC9A-5D60-4BC4-9416-21EE187EEE5B}" type="presParOf" srcId="{C7260028-C0C2-4827-8475-E472E0CA0A90}" destId="{AE451BCE-EC2E-47B4-A12D-4EB376A47E24}" srcOrd="1" destOrd="0" presId="urn:microsoft.com/office/officeart/2008/layout/LinedList"/>
    <dgm:cxn modelId="{05074C52-FCA1-46CF-A525-5503A80F746A}" type="presParOf" srcId="{AE451BCE-EC2E-47B4-A12D-4EB376A47E24}" destId="{1BCD22BF-A057-4A84-BD5C-13D567DC981A}" srcOrd="0" destOrd="0" presId="urn:microsoft.com/office/officeart/2008/layout/LinedList"/>
    <dgm:cxn modelId="{1A87FC7B-7413-4B7E-9493-18E35DABE541}" type="presParOf" srcId="{AE451BCE-EC2E-47B4-A12D-4EB376A47E24}" destId="{A1FBB961-5965-4630-901F-C51BE45B8960}" srcOrd="1" destOrd="0" presId="urn:microsoft.com/office/officeart/2008/layout/LinedList"/>
    <dgm:cxn modelId="{DDC8FBA1-B1AA-4C7B-AD22-8632ED427FDB}" type="presParOf" srcId="{A1FBB961-5965-4630-901F-C51BE45B8960}" destId="{5F01FA36-FEB2-4659-87B5-2B1B1397D96D}" srcOrd="0" destOrd="0" presId="urn:microsoft.com/office/officeart/2008/layout/LinedList"/>
    <dgm:cxn modelId="{A701E7C9-CE29-4E03-9BD9-A93CD2DAF886}" type="presParOf" srcId="{A1FBB961-5965-4630-901F-C51BE45B8960}" destId="{06FD6B98-D06E-4390-8274-E78F79BCBB5F}" srcOrd="1" destOrd="0" presId="urn:microsoft.com/office/officeart/2008/layout/LinedList"/>
    <dgm:cxn modelId="{0D8DE194-16BA-40DD-A6FD-610C12F93B96}" type="presParOf" srcId="{06FD6B98-D06E-4390-8274-E78F79BCBB5F}" destId="{7A07B70F-EE4F-4861-8FD0-E4CCFFD531EB}" srcOrd="0" destOrd="0" presId="urn:microsoft.com/office/officeart/2008/layout/LinedList"/>
    <dgm:cxn modelId="{2F232A65-B066-4C15-8F33-7BBFDE3F7CAF}" type="presParOf" srcId="{06FD6B98-D06E-4390-8274-E78F79BCBB5F}" destId="{ECB21B37-744A-40D5-AD22-27EA866726D9}" srcOrd="1" destOrd="0" presId="urn:microsoft.com/office/officeart/2008/layout/LinedList"/>
    <dgm:cxn modelId="{7543C51A-78E2-4106-9B5F-55705BDE58CA}" type="presParOf" srcId="{06FD6B98-D06E-4390-8274-E78F79BCBB5F}" destId="{B9345100-468C-42AC-A163-0FEA16FB3C7C}" srcOrd="2" destOrd="0" presId="urn:microsoft.com/office/officeart/2008/layout/LinedList"/>
    <dgm:cxn modelId="{17DF9383-0BE2-4C70-B73E-FAFF237B39A9}" type="presParOf" srcId="{A1FBB961-5965-4630-901F-C51BE45B8960}" destId="{DA79AA21-F68D-4903-9CD6-9A292CD5DDD5}" srcOrd="2" destOrd="0" presId="urn:microsoft.com/office/officeart/2008/layout/LinedList"/>
    <dgm:cxn modelId="{76A9E045-34D2-47F0-A642-6423EA69BB32}" type="presParOf" srcId="{A1FBB961-5965-4630-901F-C51BE45B8960}" destId="{8ED81F96-CD19-43B7-8387-8DF748DD0E44}" srcOrd="3" destOrd="0" presId="urn:microsoft.com/office/officeart/2008/layout/LinedList"/>
    <dgm:cxn modelId="{3BDCE428-1ADB-411B-8282-AAF4EF0AF4BD}" type="presParOf" srcId="{A1FBB961-5965-4630-901F-C51BE45B8960}" destId="{EC010713-BA5F-497C-BB9D-DB7860EC5EDE}" srcOrd="4" destOrd="0" presId="urn:microsoft.com/office/officeart/2008/layout/LinedList"/>
    <dgm:cxn modelId="{0C36BD1D-CCC6-4B06-B0CA-DEF5C51C3322}" type="presParOf" srcId="{EC010713-BA5F-497C-BB9D-DB7860EC5EDE}" destId="{EFE62A18-0F6F-4DC9-AE50-BBE1F14D20BE}" srcOrd="0" destOrd="0" presId="urn:microsoft.com/office/officeart/2008/layout/LinedList"/>
    <dgm:cxn modelId="{A187C2E0-E442-4FBD-BC23-2CD112EB7FC6}" type="presParOf" srcId="{EC010713-BA5F-497C-BB9D-DB7860EC5EDE}" destId="{8986BDE8-8D2D-40B8-943F-4758C77BBBB9}" srcOrd="1" destOrd="0" presId="urn:microsoft.com/office/officeart/2008/layout/LinedList"/>
    <dgm:cxn modelId="{4E8E0AFE-4385-4708-896C-0143D6E7FE23}" type="presParOf" srcId="{EC010713-BA5F-497C-BB9D-DB7860EC5EDE}" destId="{996FB433-90E7-44C2-9E74-ADACAB4F665D}" srcOrd="2" destOrd="0" presId="urn:microsoft.com/office/officeart/2008/layout/LinedList"/>
    <dgm:cxn modelId="{3C4A40D5-F4FB-47FF-8F37-B53A265D353D}" type="presParOf" srcId="{A1FBB961-5965-4630-901F-C51BE45B8960}" destId="{932973B1-C4B0-49C6-9E8D-514B93E6ED02}" srcOrd="5" destOrd="0" presId="urn:microsoft.com/office/officeart/2008/layout/LinedList"/>
    <dgm:cxn modelId="{600C3B42-9ABD-44E6-8A72-BDA0429EA4EE}" type="presParOf" srcId="{A1FBB961-5965-4630-901F-C51BE45B8960}" destId="{56FEFBED-96F3-46F1-84F0-7F6D60896B21}" srcOrd="6" destOrd="0" presId="urn:microsoft.com/office/officeart/2008/layout/Lin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44743C-AB05-466C-8687-EE949B97C5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36F4A0B-A68F-485F-A810-E93F9434B058}">
      <dgm:prSet phldrT="[Текст]"/>
      <dgm:spPr>
        <a:solidFill>
          <a:srgbClr val="A18BE6"/>
        </a:solidFill>
        <a:ln>
          <a:solidFill>
            <a:srgbClr val="A18BE6"/>
          </a:solidFill>
        </a:ln>
      </dgm:spPr>
      <dgm:t>
        <a:bodyPr/>
        <a:lstStyle/>
        <a:p>
          <a:r>
            <a:rPr lang="ru-RU"/>
            <a:t>Цель</a:t>
          </a:r>
          <a:endParaRPr lang="ru-RU" dirty="0"/>
        </a:p>
      </dgm:t>
    </dgm:pt>
    <dgm:pt modelId="{4DE0922F-D623-479D-A92C-B03699E0C206}" type="parTrans" cxnId="{DE293AA8-9B98-4FF4-B421-49D65C36F504}">
      <dgm:prSet/>
      <dgm:spPr/>
      <dgm:t>
        <a:bodyPr/>
        <a:lstStyle/>
        <a:p>
          <a:endParaRPr lang="ru-RU"/>
        </a:p>
      </dgm:t>
    </dgm:pt>
    <dgm:pt modelId="{7CCB7416-C1C1-40E8-A052-F0BB7C43BDE7}" type="sibTrans" cxnId="{DE293AA8-9B98-4FF4-B421-49D65C36F504}">
      <dgm:prSet/>
      <dgm:spPr/>
      <dgm:t>
        <a:bodyPr/>
        <a:lstStyle/>
        <a:p>
          <a:endParaRPr lang="ru-RU"/>
        </a:p>
      </dgm:t>
    </dgm:pt>
    <dgm:pt modelId="{049EFD1D-14AA-4895-B909-A727CDBCE20D}">
      <dgm:prSet phldrT="[Текст]"/>
      <dgm:spPr>
        <a:solidFill>
          <a:srgbClr val="A18BE6"/>
        </a:solidFill>
        <a:ln>
          <a:solidFill>
            <a:srgbClr val="A18BE6"/>
          </a:solidFill>
        </a:ln>
      </dgm:spPr>
      <dgm:t>
        <a:bodyPr/>
        <a:lstStyle/>
        <a:p>
          <a:r>
            <a:rPr lang="ru-RU" dirty="0"/>
            <a:t>Используемые технологии</a:t>
          </a:r>
        </a:p>
      </dgm:t>
    </dgm:pt>
    <dgm:pt modelId="{6424E689-6B4D-4419-A21D-EE2169EDB369}" type="parTrans" cxnId="{62EC9F5A-4098-449E-B045-7490A03E3414}">
      <dgm:prSet/>
      <dgm:spPr/>
      <dgm:t>
        <a:bodyPr/>
        <a:lstStyle/>
        <a:p>
          <a:endParaRPr lang="ru-RU"/>
        </a:p>
      </dgm:t>
    </dgm:pt>
    <dgm:pt modelId="{3556A631-7EC0-4448-AF87-391FA408CDB5}" type="sibTrans" cxnId="{62EC9F5A-4098-449E-B045-7490A03E3414}">
      <dgm:prSet/>
      <dgm:spPr/>
      <dgm:t>
        <a:bodyPr/>
        <a:lstStyle/>
        <a:p>
          <a:endParaRPr lang="ru-RU"/>
        </a:p>
      </dgm:t>
    </dgm:pt>
    <dgm:pt modelId="{7A24B4FB-B719-49C4-94CC-DEC926ECA349}">
      <dgm:prSet phldrT="[Текст]"/>
      <dgm:spPr>
        <a:ln>
          <a:solidFill>
            <a:srgbClr val="A18BE6"/>
          </a:solidFill>
        </a:ln>
      </dgm:spPr>
      <dgm:t>
        <a:bodyPr/>
        <a:lstStyle/>
        <a:p>
          <a:r>
            <a:rPr lang="ru-RU"/>
            <a:t>Разработка и представление проекта  в рамках прохождения профессионального модуля «Разработка программных модулей»</a:t>
          </a:r>
          <a:endParaRPr lang="ru-RU" dirty="0"/>
        </a:p>
      </dgm:t>
    </dgm:pt>
    <dgm:pt modelId="{3FE1CF3A-1B72-4D10-A525-C886B1F2EBA4}" type="parTrans" cxnId="{FB60F2DB-DFD6-4B04-880C-2BD7B400EDD3}">
      <dgm:prSet/>
      <dgm:spPr/>
      <dgm:t>
        <a:bodyPr/>
        <a:lstStyle/>
        <a:p>
          <a:endParaRPr lang="ru-RU"/>
        </a:p>
      </dgm:t>
    </dgm:pt>
    <dgm:pt modelId="{22ECC1BF-1FBF-41C9-AC8E-622C65408A03}" type="sibTrans" cxnId="{FB60F2DB-DFD6-4B04-880C-2BD7B400EDD3}">
      <dgm:prSet/>
      <dgm:spPr/>
      <dgm:t>
        <a:bodyPr/>
        <a:lstStyle/>
        <a:p>
          <a:endParaRPr lang="ru-RU"/>
        </a:p>
      </dgm:t>
    </dgm:pt>
    <dgm:pt modelId="{A1C516D9-EE85-49C8-9B0E-FB2DEB1B830A}">
      <dgm:prSet phldrT="[Текст]"/>
      <dgm:spPr>
        <a:ln>
          <a:solidFill>
            <a:srgbClr val="A18BE6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u="sng" dirty="0"/>
            <a:t>Frontend</a:t>
          </a:r>
          <a:endParaRPr lang="ru-RU" b="1" u="sng" dirty="0"/>
        </a:p>
      </dgm:t>
    </dgm:pt>
    <dgm:pt modelId="{D252D103-5219-4ECA-89FF-F0318B3A9F6F}" type="parTrans" cxnId="{5F696DA3-1D20-4739-AE8B-0AE9C2185184}">
      <dgm:prSet/>
      <dgm:spPr/>
      <dgm:t>
        <a:bodyPr/>
        <a:lstStyle/>
        <a:p>
          <a:endParaRPr lang="ru-RU"/>
        </a:p>
      </dgm:t>
    </dgm:pt>
    <dgm:pt modelId="{83DE2FDB-2BEE-45DF-94CE-FDA375DC4E2F}" type="sibTrans" cxnId="{5F696DA3-1D20-4739-AE8B-0AE9C2185184}">
      <dgm:prSet/>
      <dgm:spPr/>
      <dgm:t>
        <a:bodyPr/>
        <a:lstStyle/>
        <a:p>
          <a:endParaRPr lang="ru-RU"/>
        </a:p>
      </dgm:t>
    </dgm:pt>
    <dgm:pt modelId="{C3EB8E2F-F4A5-4A68-A940-EA98C2559CEE}">
      <dgm:prSet phldrT="[Текст]"/>
      <dgm:spPr>
        <a:ln>
          <a:solidFill>
            <a:srgbClr val="A18BE6"/>
          </a:solidFill>
        </a:ln>
      </dgm:spPr>
      <dgm:t>
        <a:bodyPr/>
        <a:lstStyle/>
        <a:p>
          <a:r>
            <a:rPr lang="en-US" dirty="0"/>
            <a:t>Vue3</a:t>
          </a:r>
          <a:endParaRPr lang="ru-RU" dirty="0"/>
        </a:p>
      </dgm:t>
    </dgm:pt>
    <dgm:pt modelId="{92496A57-DB97-415D-8990-65DB33BF0DD2}" type="parTrans" cxnId="{533AC7AB-B026-4937-B224-4DD5D4B146B3}">
      <dgm:prSet/>
      <dgm:spPr/>
      <dgm:t>
        <a:bodyPr/>
        <a:lstStyle/>
        <a:p>
          <a:endParaRPr lang="ru-RU"/>
        </a:p>
      </dgm:t>
    </dgm:pt>
    <dgm:pt modelId="{F0BFDC48-AE15-4C91-81EB-7ECFB866002A}" type="sibTrans" cxnId="{533AC7AB-B026-4937-B224-4DD5D4B146B3}">
      <dgm:prSet/>
      <dgm:spPr/>
      <dgm:t>
        <a:bodyPr/>
        <a:lstStyle/>
        <a:p>
          <a:endParaRPr lang="ru-RU"/>
        </a:p>
      </dgm:t>
    </dgm:pt>
    <dgm:pt modelId="{53AEDEAA-F480-46EA-B341-CFAB43E65C32}">
      <dgm:prSet phldrT="[Текст]"/>
      <dgm:spPr>
        <a:ln>
          <a:solidFill>
            <a:srgbClr val="A18BE6"/>
          </a:solidFill>
        </a:ln>
      </dgm:spPr>
      <dgm:t>
        <a:bodyPr/>
        <a:lstStyle/>
        <a:p>
          <a:r>
            <a:rPr lang="ru-RU" dirty="0"/>
            <a:t>Препроцессор </a:t>
          </a:r>
          <a:r>
            <a:rPr lang="en-US" dirty="0"/>
            <a:t>SASS</a:t>
          </a:r>
          <a:endParaRPr lang="ru-RU" dirty="0"/>
        </a:p>
      </dgm:t>
    </dgm:pt>
    <dgm:pt modelId="{8129BE68-F806-4D85-A79D-9751D82EFA23}" type="parTrans" cxnId="{0C078B52-D790-4CBC-AEC2-5FF4EEEB92C8}">
      <dgm:prSet/>
      <dgm:spPr/>
      <dgm:t>
        <a:bodyPr/>
        <a:lstStyle/>
        <a:p>
          <a:endParaRPr lang="ru-RU"/>
        </a:p>
      </dgm:t>
    </dgm:pt>
    <dgm:pt modelId="{94CA6F24-6CBA-4C2F-8390-37C9CECC0236}" type="sibTrans" cxnId="{0C078B52-D790-4CBC-AEC2-5FF4EEEB92C8}">
      <dgm:prSet/>
      <dgm:spPr/>
      <dgm:t>
        <a:bodyPr/>
        <a:lstStyle/>
        <a:p>
          <a:endParaRPr lang="ru-RU"/>
        </a:p>
      </dgm:t>
    </dgm:pt>
    <dgm:pt modelId="{034D2CDA-E1DE-45C6-AF46-353D40B2C4AC}">
      <dgm:prSet phldrT="[Текст]"/>
      <dgm:spPr>
        <a:ln>
          <a:solidFill>
            <a:srgbClr val="A18BE6"/>
          </a:solidFill>
        </a:ln>
      </dgm:spPr>
      <dgm:t>
        <a:bodyPr/>
        <a:lstStyle/>
        <a:p>
          <a:r>
            <a:rPr lang="en-US" dirty="0" err="1"/>
            <a:t>ESLint</a:t>
          </a:r>
          <a:endParaRPr lang="ru-RU" dirty="0"/>
        </a:p>
      </dgm:t>
    </dgm:pt>
    <dgm:pt modelId="{E10AF650-05CA-490F-A69D-99104D82D225}" type="parTrans" cxnId="{486A6B5B-D19A-4262-AAA8-B612F3E6424B}">
      <dgm:prSet/>
      <dgm:spPr/>
      <dgm:t>
        <a:bodyPr/>
        <a:lstStyle/>
        <a:p>
          <a:endParaRPr lang="ru-RU"/>
        </a:p>
      </dgm:t>
    </dgm:pt>
    <dgm:pt modelId="{96955C3E-C00F-4467-A9AD-D060AD4D2CBC}" type="sibTrans" cxnId="{486A6B5B-D19A-4262-AAA8-B612F3E6424B}">
      <dgm:prSet/>
      <dgm:spPr/>
      <dgm:t>
        <a:bodyPr/>
        <a:lstStyle/>
        <a:p>
          <a:endParaRPr lang="ru-RU"/>
        </a:p>
      </dgm:t>
    </dgm:pt>
    <dgm:pt modelId="{D387E20B-D79A-4950-A40A-3C46BAE919A0}">
      <dgm:prSet phldrT="[Текст]"/>
      <dgm:spPr>
        <a:ln>
          <a:solidFill>
            <a:srgbClr val="A18BE6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u="sng" dirty="0"/>
            <a:t>Backend</a:t>
          </a:r>
          <a:endParaRPr lang="ru-RU" b="1" u="sng" dirty="0"/>
        </a:p>
      </dgm:t>
    </dgm:pt>
    <dgm:pt modelId="{FB6ECCC4-82A2-46A3-845E-69ED1885EB17}" type="parTrans" cxnId="{57544231-60D5-421D-8187-460F4D7F0DA6}">
      <dgm:prSet/>
      <dgm:spPr/>
      <dgm:t>
        <a:bodyPr/>
        <a:lstStyle/>
        <a:p>
          <a:endParaRPr lang="ru-RU"/>
        </a:p>
      </dgm:t>
    </dgm:pt>
    <dgm:pt modelId="{5F89346B-90BC-41F8-9839-FC0B8FE703C5}" type="sibTrans" cxnId="{57544231-60D5-421D-8187-460F4D7F0DA6}">
      <dgm:prSet/>
      <dgm:spPr/>
      <dgm:t>
        <a:bodyPr/>
        <a:lstStyle/>
        <a:p>
          <a:endParaRPr lang="ru-RU"/>
        </a:p>
      </dgm:t>
    </dgm:pt>
    <dgm:pt modelId="{D857047E-30EA-4D1C-80F4-F582F75BE18A}">
      <dgm:prSet phldrT="[Текст]"/>
      <dgm:spPr>
        <a:ln>
          <a:solidFill>
            <a:srgbClr val="A18BE6"/>
          </a:solidFill>
        </a:ln>
      </dgm:spPr>
      <dgm:t>
        <a:bodyPr/>
        <a:lstStyle/>
        <a:p>
          <a:r>
            <a:rPr lang="en-US" dirty="0"/>
            <a:t>Node.JS</a:t>
          </a:r>
          <a:endParaRPr lang="ru-RU" dirty="0"/>
        </a:p>
      </dgm:t>
    </dgm:pt>
    <dgm:pt modelId="{4F64FA34-CF29-431C-9E79-BAFB53F0A4A9}" type="parTrans" cxnId="{137B0937-1650-466E-A0AE-D26EB09C3D16}">
      <dgm:prSet/>
      <dgm:spPr/>
      <dgm:t>
        <a:bodyPr/>
        <a:lstStyle/>
        <a:p>
          <a:endParaRPr lang="ru-RU"/>
        </a:p>
      </dgm:t>
    </dgm:pt>
    <dgm:pt modelId="{772B134B-E08B-447A-AE6F-24A8B6300B73}" type="sibTrans" cxnId="{137B0937-1650-466E-A0AE-D26EB09C3D16}">
      <dgm:prSet/>
      <dgm:spPr/>
      <dgm:t>
        <a:bodyPr/>
        <a:lstStyle/>
        <a:p>
          <a:endParaRPr lang="ru-RU"/>
        </a:p>
      </dgm:t>
    </dgm:pt>
    <dgm:pt modelId="{90193BEB-A0F7-4429-828C-C18B84506343}">
      <dgm:prSet phldrT="[Текст]"/>
      <dgm:spPr>
        <a:ln>
          <a:solidFill>
            <a:srgbClr val="A18BE6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b="1" u="sng" dirty="0"/>
            <a:t>DevOps</a:t>
          </a:r>
          <a:endParaRPr lang="ru-RU" b="1" u="sng" dirty="0"/>
        </a:p>
      </dgm:t>
    </dgm:pt>
    <dgm:pt modelId="{EC821A13-79B8-4163-80D3-1E61E4019277}" type="parTrans" cxnId="{E95B7A23-12B7-4CA1-BDB9-46ED6E12317F}">
      <dgm:prSet/>
      <dgm:spPr/>
      <dgm:t>
        <a:bodyPr/>
        <a:lstStyle/>
        <a:p>
          <a:endParaRPr lang="ru-RU"/>
        </a:p>
      </dgm:t>
    </dgm:pt>
    <dgm:pt modelId="{4DFA9003-C4EB-4DE9-A193-B740A7DF5C9C}" type="sibTrans" cxnId="{E95B7A23-12B7-4CA1-BDB9-46ED6E12317F}">
      <dgm:prSet/>
      <dgm:spPr/>
      <dgm:t>
        <a:bodyPr/>
        <a:lstStyle/>
        <a:p>
          <a:endParaRPr lang="ru-RU"/>
        </a:p>
      </dgm:t>
    </dgm:pt>
    <dgm:pt modelId="{6741F942-3ACC-411C-807C-EEF1BDAAC06C}">
      <dgm:prSet phldrT="[Текст]"/>
      <dgm:spPr>
        <a:ln>
          <a:solidFill>
            <a:srgbClr val="A18BE6"/>
          </a:solidFill>
        </a:ln>
      </dgm:spPr>
      <dgm:t>
        <a:bodyPr/>
        <a:lstStyle/>
        <a:p>
          <a:r>
            <a:rPr lang="ru-RU" dirty="0"/>
            <a:t>Деплой на </a:t>
          </a:r>
          <a:r>
            <a:rPr lang="en-US" dirty="0"/>
            <a:t>firebase</a:t>
          </a:r>
          <a:endParaRPr lang="ru-RU" dirty="0"/>
        </a:p>
      </dgm:t>
    </dgm:pt>
    <dgm:pt modelId="{FC434DC2-7FEE-4C80-8D45-10D0D0FE1932}" type="parTrans" cxnId="{B581DFEB-9DB6-4811-8F2D-4FF83A2BF6B2}">
      <dgm:prSet/>
      <dgm:spPr/>
      <dgm:t>
        <a:bodyPr/>
        <a:lstStyle/>
        <a:p>
          <a:endParaRPr lang="ru-RU"/>
        </a:p>
      </dgm:t>
    </dgm:pt>
    <dgm:pt modelId="{5F7F39CF-7DBE-47D6-BFE1-5C4419C2623B}" type="sibTrans" cxnId="{B581DFEB-9DB6-4811-8F2D-4FF83A2BF6B2}">
      <dgm:prSet/>
      <dgm:spPr/>
      <dgm:t>
        <a:bodyPr/>
        <a:lstStyle/>
        <a:p>
          <a:endParaRPr lang="ru-RU"/>
        </a:p>
      </dgm:t>
    </dgm:pt>
    <dgm:pt modelId="{0B9C8683-4770-4ED8-82B5-37300A814C71}" type="pres">
      <dgm:prSet presAssocID="{4D44743C-AB05-466C-8687-EE949B97C577}" presName="linear" presStyleCnt="0">
        <dgm:presLayoutVars>
          <dgm:dir/>
          <dgm:animLvl val="lvl"/>
          <dgm:resizeHandles val="exact"/>
        </dgm:presLayoutVars>
      </dgm:prSet>
      <dgm:spPr/>
    </dgm:pt>
    <dgm:pt modelId="{5B5FFD00-E14B-4358-8486-B9DE60CD7AEA}" type="pres">
      <dgm:prSet presAssocID="{B36F4A0B-A68F-485F-A810-E93F9434B058}" presName="parentLin" presStyleCnt="0"/>
      <dgm:spPr/>
    </dgm:pt>
    <dgm:pt modelId="{5349B10A-1915-457D-AB08-71A8227F43D2}" type="pres">
      <dgm:prSet presAssocID="{B36F4A0B-A68F-485F-A810-E93F9434B058}" presName="parentLeftMargin" presStyleLbl="node1" presStyleIdx="0" presStyleCnt="2"/>
      <dgm:spPr/>
    </dgm:pt>
    <dgm:pt modelId="{67E764F7-FD9A-4FF5-9533-941959A4B0FA}" type="pres">
      <dgm:prSet presAssocID="{B36F4A0B-A68F-485F-A810-E93F9434B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B338A1-8452-4B9B-90EE-422B9201E663}" type="pres">
      <dgm:prSet presAssocID="{B36F4A0B-A68F-485F-A810-E93F9434B058}" presName="negativeSpace" presStyleCnt="0"/>
      <dgm:spPr/>
    </dgm:pt>
    <dgm:pt modelId="{3428519C-3852-41E1-BF16-65DA1D492F26}" type="pres">
      <dgm:prSet presAssocID="{B36F4A0B-A68F-485F-A810-E93F9434B058}" presName="childText" presStyleLbl="conFgAcc1" presStyleIdx="0" presStyleCnt="2">
        <dgm:presLayoutVars>
          <dgm:bulletEnabled val="1"/>
        </dgm:presLayoutVars>
      </dgm:prSet>
      <dgm:spPr/>
    </dgm:pt>
    <dgm:pt modelId="{3D421D31-756D-4F19-8EA4-AA20FF049F23}" type="pres">
      <dgm:prSet presAssocID="{7CCB7416-C1C1-40E8-A052-F0BB7C43BDE7}" presName="spaceBetweenRectangles" presStyleCnt="0"/>
      <dgm:spPr/>
    </dgm:pt>
    <dgm:pt modelId="{F77B52F0-F16C-4BA8-BF97-BCF82CE4B180}" type="pres">
      <dgm:prSet presAssocID="{049EFD1D-14AA-4895-B909-A727CDBCE20D}" presName="parentLin" presStyleCnt="0"/>
      <dgm:spPr/>
    </dgm:pt>
    <dgm:pt modelId="{D6267195-0AAD-44BE-BB93-E7C0B2297637}" type="pres">
      <dgm:prSet presAssocID="{049EFD1D-14AA-4895-B909-A727CDBCE20D}" presName="parentLeftMargin" presStyleLbl="node1" presStyleIdx="0" presStyleCnt="2"/>
      <dgm:spPr/>
    </dgm:pt>
    <dgm:pt modelId="{90D856CD-1E09-41A7-8746-A33CCED11432}" type="pres">
      <dgm:prSet presAssocID="{049EFD1D-14AA-4895-B909-A727CDBCE20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5863799-3B69-4952-B365-9281956D7EC2}" type="pres">
      <dgm:prSet presAssocID="{049EFD1D-14AA-4895-B909-A727CDBCE20D}" presName="negativeSpace" presStyleCnt="0"/>
      <dgm:spPr/>
    </dgm:pt>
    <dgm:pt modelId="{00B814D1-08B2-43F9-9AFA-47A4629D2548}" type="pres">
      <dgm:prSet presAssocID="{049EFD1D-14AA-4895-B909-A727CDBCE20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7978606-BAE3-4D2E-AF2A-7DC5908F3F17}" type="presOf" srcId="{53AEDEAA-F480-46EA-B341-CFAB43E65C32}" destId="{00B814D1-08B2-43F9-9AFA-47A4629D2548}" srcOrd="0" destOrd="2" presId="urn:microsoft.com/office/officeart/2005/8/layout/list1"/>
    <dgm:cxn modelId="{466CEC10-CDA6-4107-99F6-275198066C7A}" type="presOf" srcId="{049EFD1D-14AA-4895-B909-A727CDBCE20D}" destId="{90D856CD-1E09-41A7-8746-A33CCED11432}" srcOrd="1" destOrd="0" presId="urn:microsoft.com/office/officeart/2005/8/layout/list1"/>
    <dgm:cxn modelId="{86E31011-28D5-45FD-959A-9EA87E6DC952}" type="presOf" srcId="{034D2CDA-E1DE-45C6-AF46-353D40B2C4AC}" destId="{00B814D1-08B2-43F9-9AFA-47A4629D2548}" srcOrd="0" destOrd="3" presId="urn:microsoft.com/office/officeart/2005/8/layout/list1"/>
    <dgm:cxn modelId="{675FCC1F-181F-4DD4-AA2C-25DAF8383A59}" type="presOf" srcId="{D857047E-30EA-4D1C-80F4-F582F75BE18A}" destId="{00B814D1-08B2-43F9-9AFA-47A4629D2548}" srcOrd="0" destOrd="5" presId="urn:microsoft.com/office/officeart/2005/8/layout/list1"/>
    <dgm:cxn modelId="{E95B7A23-12B7-4CA1-BDB9-46ED6E12317F}" srcId="{049EFD1D-14AA-4895-B909-A727CDBCE20D}" destId="{90193BEB-A0F7-4429-828C-C18B84506343}" srcOrd="2" destOrd="0" parTransId="{EC821A13-79B8-4163-80D3-1E61E4019277}" sibTransId="{4DFA9003-C4EB-4DE9-A193-B740A7DF5C9C}"/>
    <dgm:cxn modelId="{C2BD6128-88E2-4E23-8A1B-E79A556D73E2}" type="presOf" srcId="{4D44743C-AB05-466C-8687-EE949B97C577}" destId="{0B9C8683-4770-4ED8-82B5-37300A814C71}" srcOrd="0" destOrd="0" presId="urn:microsoft.com/office/officeart/2005/8/layout/list1"/>
    <dgm:cxn modelId="{57544231-60D5-421D-8187-460F4D7F0DA6}" srcId="{049EFD1D-14AA-4895-B909-A727CDBCE20D}" destId="{D387E20B-D79A-4950-A40A-3C46BAE919A0}" srcOrd="1" destOrd="0" parTransId="{FB6ECCC4-82A2-46A3-845E-69ED1885EB17}" sibTransId="{5F89346B-90BC-41F8-9839-FC0B8FE703C5}"/>
    <dgm:cxn modelId="{137B0937-1650-466E-A0AE-D26EB09C3D16}" srcId="{D387E20B-D79A-4950-A40A-3C46BAE919A0}" destId="{D857047E-30EA-4D1C-80F4-F582F75BE18A}" srcOrd="0" destOrd="0" parTransId="{4F64FA34-CF29-431C-9E79-BAFB53F0A4A9}" sibTransId="{772B134B-E08B-447A-AE6F-24A8B6300B73}"/>
    <dgm:cxn modelId="{77581D38-4670-41CB-96C9-83CF53805D12}" type="presOf" srcId="{B36F4A0B-A68F-485F-A810-E93F9434B058}" destId="{5349B10A-1915-457D-AB08-71A8227F43D2}" srcOrd="0" destOrd="0" presId="urn:microsoft.com/office/officeart/2005/8/layout/list1"/>
    <dgm:cxn modelId="{486A6B5B-D19A-4262-AAA8-B612F3E6424B}" srcId="{A1C516D9-EE85-49C8-9B0E-FB2DEB1B830A}" destId="{034D2CDA-E1DE-45C6-AF46-353D40B2C4AC}" srcOrd="2" destOrd="0" parTransId="{E10AF650-05CA-490F-A69D-99104D82D225}" sibTransId="{96955C3E-C00F-4467-A9AD-D060AD4D2CBC}"/>
    <dgm:cxn modelId="{CC18414A-4398-4D4A-A782-5EF2E67550FA}" type="presOf" srcId="{A1C516D9-EE85-49C8-9B0E-FB2DEB1B830A}" destId="{00B814D1-08B2-43F9-9AFA-47A4629D2548}" srcOrd="0" destOrd="0" presId="urn:microsoft.com/office/officeart/2005/8/layout/list1"/>
    <dgm:cxn modelId="{0C078B52-D790-4CBC-AEC2-5FF4EEEB92C8}" srcId="{A1C516D9-EE85-49C8-9B0E-FB2DEB1B830A}" destId="{53AEDEAA-F480-46EA-B341-CFAB43E65C32}" srcOrd="1" destOrd="0" parTransId="{8129BE68-F806-4D85-A79D-9751D82EFA23}" sibTransId="{94CA6F24-6CBA-4C2F-8390-37C9CECC0236}"/>
    <dgm:cxn modelId="{62EC9F5A-4098-449E-B045-7490A03E3414}" srcId="{4D44743C-AB05-466C-8687-EE949B97C577}" destId="{049EFD1D-14AA-4895-B909-A727CDBCE20D}" srcOrd="1" destOrd="0" parTransId="{6424E689-6B4D-4419-A21D-EE2169EDB369}" sibTransId="{3556A631-7EC0-4448-AF87-391FA408CDB5}"/>
    <dgm:cxn modelId="{5205128F-CFCE-43B5-8B9A-158C20398743}" type="presOf" srcId="{6741F942-3ACC-411C-807C-EEF1BDAAC06C}" destId="{00B814D1-08B2-43F9-9AFA-47A4629D2548}" srcOrd="0" destOrd="7" presId="urn:microsoft.com/office/officeart/2005/8/layout/list1"/>
    <dgm:cxn modelId="{C907379E-5EAE-4386-8795-1B79B36F8F90}" type="presOf" srcId="{90193BEB-A0F7-4429-828C-C18B84506343}" destId="{00B814D1-08B2-43F9-9AFA-47A4629D2548}" srcOrd="0" destOrd="6" presId="urn:microsoft.com/office/officeart/2005/8/layout/list1"/>
    <dgm:cxn modelId="{5F696DA3-1D20-4739-AE8B-0AE9C2185184}" srcId="{049EFD1D-14AA-4895-B909-A727CDBCE20D}" destId="{A1C516D9-EE85-49C8-9B0E-FB2DEB1B830A}" srcOrd="0" destOrd="0" parTransId="{D252D103-5219-4ECA-89FF-F0318B3A9F6F}" sibTransId="{83DE2FDB-2BEE-45DF-94CE-FDA375DC4E2F}"/>
    <dgm:cxn modelId="{DE293AA8-9B98-4FF4-B421-49D65C36F504}" srcId="{4D44743C-AB05-466C-8687-EE949B97C577}" destId="{B36F4A0B-A68F-485F-A810-E93F9434B058}" srcOrd="0" destOrd="0" parTransId="{4DE0922F-D623-479D-A92C-B03699E0C206}" sibTransId="{7CCB7416-C1C1-40E8-A052-F0BB7C43BDE7}"/>
    <dgm:cxn modelId="{533AC7AB-B026-4937-B224-4DD5D4B146B3}" srcId="{A1C516D9-EE85-49C8-9B0E-FB2DEB1B830A}" destId="{C3EB8E2F-F4A5-4A68-A940-EA98C2559CEE}" srcOrd="0" destOrd="0" parTransId="{92496A57-DB97-415D-8990-65DB33BF0DD2}" sibTransId="{F0BFDC48-AE15-4C91-81EB-7ECFB866002A}"/>
    <dgm:cxn modelId="{1F62ECAD-8DF7-4C94-BA93-989A4FAABBA2}" type="presOf" srcId="{7A24B4FB-B719-49C4-94CC-DEC926ECA349}" destId="{3428519C-3852-41E1-BF16-65DA1D492F26}" srcOrd="0" destOrd="0" presId="urn:microsoft.com/office/officeart/2005/8/layout/list1"/>
    <dgm:cxn modelId="{98B238B5-C59C-4A29-B788-C5E75085744E}" type="presOf" srcId="{B36F4A0B-A68F-485F-A810-E93F9434B058}" destId="{67E764F7-FD9A-4FF5-9533-941959A4B0FA}" srcOrd="1" destOrd="0" presId="urn:microsoft.com/office/officeart/2005/8/layout/list1"/>
    <dgm:cxn modelId="{397FE5C7-31F7-45DD-A986-EE0DA3E5C97C}" type="presOf" srcId="{049EFD1D-14AA-4895-B909-A727CDBCE20D}" destId="{D6267195-0AAD-44BE-BB93-E7C0B2297637}" srcOrd="0" destOrd="0" presId="urn:microsoft.com/office/officeart/2005/8/layout/list1"/>
    <dgm:cxn modelId="{FB60F2DB-DFD6-4B04-880C-2BD7B400EDD3}" srcId="{B36F4A0B-A68F-485F-A810-E93F9434B058}" destId="{7A24B4FB-B719-49C4-94CC-DEC926ECA349}" srcOrd="0" destOrd="0" parTransId="{3FE1CF3A-1B72-4D10-A525-C886B1F2EBA4}" sibTransId="{22ECC1BF-1FBF-41C9-AC8E-622C65408A03}"/>
    <dgm:cxn modelId="{2E2898DE-AAC7-4944-A63B-9D78ECA6F024}" type="presOf" srcId="{D387E20B-D79A-4950-A40A-3C46BAE919A0}" destId="{00B814D1-08B2-43F9-9AFA-47A4629D2548}" srcOrd="0" destOrd="4" presId="urn:microsoft.com/office/officeart/2005/8/layout/list1"/>
    <dgm:cxn modelId="{E482FDE7-4926-43D9-85BA-3444FBA8EF25}" type="presOf" srcId="{C3EB8E2F-F4A5-4A68-A940-EA98C2559CEE}" destId="{00B814D1-08B2-43F9-9AFA-47A4629D2548}" srcOrd="0" destOrd="1" presId="urn:microsoft.com/office/officeart/2005/8/layout/list1"/>
    <dgm:cxn modelId="{B581DFEB-9DB6-4811-8F2D-4FF83A2BF6B2}" srcId="{90193BEB-A0F7-4429-828C-C18B84506343}" destId="{6741F942-3ACC-411C-807C-EEF1BDAAC06C}" srcOrd="0" destOrd="0" parTransId="{FC434DC2-7FEE-4C80-8D45-10D0D0FE1932}" sibTransId="{5F7F39CF-7DBE-47D6-BFE1-5C4419C2623B}"/>
    <dgm:cxn modelId="{1863C364-541C-4253-9193-58FE7F3E7E1D}" type="presParOf" srcId="{0B9C8683-4770-4ED8-82B5-37300A814C71}" destId="{5B5FFD00-E14B-4358-8486-B9DE60CD7AEA}" srcOrd="0" destOrd="0" presId="urn:microsoft.com/office/officeart/2005/8/layout/list1"/>
    <dgm:cxn modelId="{A008D0ED-D489-4704-81B0-F2FEF7CFB22F}" type="presParOf" srcId="{5B5FFD00-E14B-4358-8486-B9DE60CD7AEA}" destId="{5349B10A-1915-457D-AB08-71A8227F43D2}" srcOrd="0" destOrd="0" presId="urn:microsoft.com/office/officeart/2005/8/layout/list1"/>
    <dgm:cxn modelId="{9D125363-1A53-4D5E-822C-B2E5BC9E484B}" type="presParOf" srcId="{5B5FFD00-E14B-4358-8486-B9DE60CD7AEA}" destId="{67E764F7-FD9A-4FF5-9533-941959A4B0FA}" srcOrd="1" destOrd="0" presId="urn:microsoft.com/office/officeart/2005/8/layout/list1"/>
    <dgm:cxn modelId="{3929449B-2BF2-42CA-AC60-F8A75F2B15AD}" type="presParOf" srcId="{0B9C8683-4770-4ED8-82B5-37300A814C71}" destId="{20B338A1-8452-4B9B-90EE-422B9201E663}" srcOrd="1" destOrd="0" presId="urn:microsoft.com/office/officeart/2005/8/layout/list1"/>
    <dgm:cxn modelId="{F55060E2-3D58-40F8-9DB3-5EBC371A1D84}" type="presParOf" srcId="{0B9C8683-4770-4ED8-82B5-37300A814C71}" destId="{3428519C-3852-41E1-BF16-65DA1D492F26}" srcOrd="2" destOrd="0" presId="urn:microsoft.com/office/officeart/2005/8/layout/list1"/>
    <dgm:cxn modelId="{4FF2341D-5074-4A0C-97CE-0D2EE142D4A1}" type="presParOf" srcId="{0B9C8683-4770-4ED8-82B5-37300A814C71}" destId="{3D421D31-756D-4F19-8EA4-AA20FF049F23}" srcOrd="3" destOrd="0" presId="urn:microsoft.com/office/officeart/2005/8/layout/list1"/>
    <dgm:cxn modelId="{F69631A4-39CE-46D2-820F-0CCC97F91564}" type="presParOf" srcId="{0B9C8683-4770-4ED8-82B5-37300A814C71}" destId="{F77B52F0-F16C-4BA8-BF97-BCF82CE4B180}" srcOrd="4" destOrd="0" presId="urn:microsoft.com/office/officeart/2005/8/layout/list1"/>
    <dgm:cxn modelId="{4CCDA345-DFB9-4370-A5A6-3F124A428368}" type="presParOf" srcId="{F77B52F0-F16C-4BA8-BF97-BCF82CE4B180}" destId="{D6267195-0AAD-44BE-BB93-E7C0B2297637}" srcOrd="0" destOrd="0" presId="urn:microsoft.com/office/officeart/2005/8/layout/list1"/>
    <dgm:cxn modelId="{84286065-A234-4CB0-B2FE-D05468135E4E}" type="presParOf" srcId="{F77B52F0-F16C-4BA8-BF97-BCF82CE4B180}" destId="{90D856CD-1E09-41A7-8746-A33CCED11432}" srcOrd="1" destOrd="0" presId="urn:microsoft.com/office/officeart/2005/8/layout/list1"/>
    <dgm:cxn modelId="{53DD823B-6F92-4AE1-84A3-1E8B3523A977}" type="presParOf" srcId="{0B9C8683-4770-4ED8-82B5-37300A814C71}" destId="{F5863799-3B69-4952-B365-9281956D7EC2}" srcOrd="5" destOrd="0" presId="urn:microsoft.com/office/officeart/2005/8/layout/list1"/>
    <dgm:cxn modelId="{FD5EFA72-EDED-4887-94D5-3BBB5A36F10B}" type="presParOf" srcId="{0B9C8683-4770-4ED8-82B5-37300A814C71}" destId="{00B814D1-08B2-43F9-9AFA-47A4629D254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7F79D5-3EDB-4756-AC46-08B2150557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9F00C9-900C-4220-9213-C86755D061C8}">
      <dgm:prSet phldrT="[Текст]"/>
      <dgm:spPr>
        <a:solidFill>
          <a:srgbClr val="A18BE6"/>
        </a:solidFill>
        <a:ln>
          <a:solidFill>
            <a:srgbClr val="A18BE6"/>
          </a:solidFill>
        </a:ln>
      </dgm:spPr>
      <dgm:t>
        <a:bodyPr/>
        <a:lstStyle/>
        <a:p>
          <a:r>
            <a:rPr lang="ru-RU" dirty="0"/>
            <a:t>Результаты</a:t>
          </a:r>
        </a:p>
      </dgm:t>
    </dgm:pt>
    <dgm:pt modelId="{27F9BA6C-507D-47DA-B761-C1558D82E7AB}" type="parTrans" cxnId="{40392097-EF83-43C8-A224-617D280F2534}">
      <dgm:prSet/>
      <dgm:spPr/>
      <dgm:t>
        <a:bodyPr/>
        <a:lstStyle/>
        <a:p>
          <a:endParaRPr lang="ru-RU"/>
        </a:p>
      </dgm:t>
    </dgm:pt>
    <dgm:pt modelId="{690BE220-DD1C-4DC1-8DC0-FE77EADD7E49}" type="sibTrans" cxnId="{40392097-EF83-43C8-A224-617D280F2534}">
      <dgm:prSet/>
      <dgm:spPr/>
      <dgm:t>
        <a:bodyPr/>
        <a:lstStyle/>
        <a:p>
          <a:endParaRPr lang="ru-RU"/>
        </a:p>
      </dgm:t>
    </dgm:pt>
    <dgm:pt modelId="{D18FADD0-266C-46BD-B90A-9F6B0943555E}">
      <dgm:prSet phldrT="[Текст]"/>
      <dgm:spPr>
        <a:ln>
          <a:solidFill>
            <a:srgbClr val="A18BE6"/>
          </a:solidFill>
        </a:ln>
      </dgm:spPr>
      <dgm:t>
        <a:bodyPr/>
        <a:lstStyle/>
        <a:p>
          <a:r>
            <a:rPr lang="ru-RU" dirty="0"/>
            <a:t>Сформированы идеи и концепция проекта</a:t>
          </a:r>
        </a:p>
      </dgm:t>
    </dgm:pt>
    <dgm:pt modelId="{F4B41882-8B8F-4F7B-BC83-46093564AAA7}" type="parTrans" cxnId="{5A912B0E-5F70-4129-B9DF-F05E9D8C1F51}">
      <dgm:prSet/>
      <dgm:spPr/>
      <dgm:t>
        <a:bodyPr/>
        <a:lstStyle/>
        <a:p>
          <a:endParaRPr lang="ru-RU"/>
        </a:p>
      </dgm:t>
    </dgm:pt>
    <dgm:pt modelId="{7B26028C-4D59-438B-A861-BF3AC4370338}" type="sibTrans" cxnId="{5A912B0E-5F70-4129-B9DF-F05E9D8C1F51}">
      <dgm:prSet/>
      <dgm:spPr/>
      <dgm:t>
        <a:bodyPr/>
        <a:lstStyle/>
        <a:p>
          <a:endParaRPr lang="ru-RU"/>
        </a:p>
      </dgm:t>
    </dgm:pt>
    <dgm:pt modelId="{E3E7B21A-0330-4988-8110-17010EAAA944}">
      <dgm:prSet phldrT="[Текст]"/>
      <dgm:spPr>
        <a:ln>
          <a:solidFill>
            <a:srgbClr val="A18BE6"/>
          </a:solidFill>
        </a:ln>
      </dgm:spPr>
      <dgm:t>
        <a:bodyPr/>
        <a:lstStyle/>
        <a:p>
          <a:r>
            <a:rPr lang="ru-RU" dirty="0"/>
            <a:t>Реализовано взаимодействие между участниками в </a:t>
          </a:r>
          <a:r>
            <a:rPr lang="en-US" dirty="0"/>
            <a:t>Trello</a:t>
          </a:r>
          <a:r>
            <a:rPr lang="ru-RU" dirty="0"/>
            <a:t>, сформированы и распределены задачи</a:t>
          </a:r>
        </a:p>
      </dgm:t>
    </dgm:pt>
    <dgm:pt modelId="{1B495CCB-89D0-4ED9-A306-6F2A371B526E}" type="parTrans" cxnId="{DE022D97-12ED-48FE-B8DC-0317F3F9DD25}">
      <dgm:prSet/>
      <dgm:spPr/>
      <dgm:t>
        <a:bodyPr/>
        <a:lstStyle/>
        <a:p>
          <a:endParaRPr lang="ru-RU"/>
        </a:p>
      </dgm:t>
    </dgm:pt>
    <dgm:pt modelId="{F3AA7F22-E8AF-4D36-8AF6-ABA922FFE771}" type="sibTrans" cxnId="{DE022D97-12ED-48FE-B8DC-0317F3F9DD25}">
      <dgm:prSet/>
      <dgm:spPr/>
      <dgm:t>
        <a:bodyPr/>
        <a:lstStyle/>
        <a:p>
          <a:endParaRPr lang="ru-RU"/>
        </a:p>
      </dgm:t>
    </dgm:pt>
    <dgm:pt modelId="{ED2B9033-E5BE-4132-9229-3A791DDD18D2}">
      <dgm:prSet phldrT="[Текст]"/>
      <dgm:spPr>
        <a:ln>
          <a:solidFill>
            <a:srgbClr val="A18BE6"/>
          </a:solidFill>
        </a:ln>
      </dgm:spPr>
      <dgm:t>
        <a:bodyPr/>
        <a:lstStyle/>
        <a:p>
          <a:r>
            <a:rPr lang="ru-RU" dirty="0"/>
            <a:t>Создан проект и подключены все зависимости</a:t>
          </a:r>
        </a:p>
      </dgm:t>
    </dgm:pt>
    <dgm:pt modelId="{58FF4157-D1BF-4266-B35A-9470749F9CF9}" type="parTrans" cxnId="{21874DCE-4C9B-415E-B8D3-E6BC1A19CDB2}">
      <dgm:prSet/>
      <dgm:spPr/>
      <dgm:t>
        <a:bodyPr/>
        <a:lstStyle/>
        <a:p>
          <a:endParaRPr lang="ru-RU"/>
        </a:p>
      </dgm:t>
    </dgm:pt>
    <dgm:pt modelId="{3DF0F0DD-545C-4624-A9BE-8C1D5F1BED98}" type="sibTrans" cxnId="{21874DCE-4C9B-415E-B8D3-E6BC1A19CDB2}">
      <dgm:prSet/>
      <dgm:spPr/>
      <dgm:t>
        <a:bodyPr/>
        <a:lstStyle/>
        <a:p>
          <a:endParaRPr lang="ru-RU"/>
        </a:p>
      </dgm:t>
    </dgm:pt>
    <dgm:pt modelId="{F36E0C2E-6EBA-4F60-9BAC-EC4A9390E4B1}" type="pres">
      <dgm:prSet presAssocID="{D97F79D5-3EDB-4756-AC46-08B215055703}" presName="linear" presStyleCnt="0">
        <dgm:presLayoutVars>
          <dgm:dir/>
          <dgm:animLvl val="lvl"/>
          <dgm:resizeHandles val="exact"/>
        </dgm:presLayoutVars>
      </dgm:prSet>
      <dgm:spPr/>
    </dgm:pt>
    <dgm:pt modelId="{AAB30B73-1475-4D26-A252-C92FB5633F7C}" type="pres">
      <dgm:prSet presAssocID="{0D9F00C9-900C-4220-9213-C86755D061C8}" presName="parentLin" presStyleCnt="0"/>
      <dgm:spPr/>
    </dgm:pt>
    <dgm:pt modelId="{96279BC9-9C00-44B2-B790-DB1438430C11}" type="pres">
      <dgm:prSet presAssocID="{0D9F00C9-900C-4220-9213-C86755D061C8}" presName="parentLeftMargin" presStyleLbl="node1" presStyleIdx="0" presStyleCnt="1"/>
      <dgm:spPr/>
    </dgm:pt>
    <dgm:pt modelId="{3A6B4B5B-42A6-44DD-A181-3420F977F2A4}" type="pres">
      <dgm:prSet presAssocID="{0D9F00C9-900C-4220-9213-C86755D061C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B566931-CB62-49B2-BC9A-F41B7948A622}" type="pres">
      <dgm:prSet presAssocID="{0D9F00C9-900C-4220-9213-C86755D061C8}" presName="negativeSpace" presStyleCnt="0"/>
      <dgm:spPr/>
    </dgm:pt>
    <dgm:pt modelId="{AEEFD383-D227-40DF-B1C0-3F4AA299FADA}" type="pres">
      <dgm:prSet presAssocID="{0D9F00C9-900C-4220-9213-C86755D061C8}" presName="childText" presStyleLbl="conFgAcc1" presStyleIdx="0" presStyleCnt="1" custLinFactNeighborY="-13584">
        <dgm:presLayoutVars>
          <dgm:bulletEnabled val="1"/>
        </dgm:presLayoutVars>
      </dgm:prSet>
      <dgm:spPr/>
    </dgm:pt>
  </dgm:ptLst>
  <dgm:cxnLst>
    <dgm:cxn modelId="{CC1A8F0A-1296-4C92-9477-DCA54F3D9C7D}" type="presOf" srcId="{E3E7B21A-0330-4988-8110-17010EAAA944}" destId="{AEEFD383-D227-40DF-B1C0-3F4AA299FADA}" srcOrd="0" destOrd="1" presId="urn:microsoft.com/office/officeart/2005/8/layout/list1"/>
    <dgm:cxn modelId="{5A912B0E-5F70-4129-B9DF-F05E9D8C1F51}" srcId="{0D9F00C9-900C-4220-9213-C86755D061C8}" destId="{D18FADD0-266C-46BD-B90A-9F6B0943555E}" srcOrd="0" destOrd="0" parTransId="{F4B41882-8B8F-4F7B-BC83-46093564AAA7}" sibTransId="{7B26028C-4D59-438B-A861-BF3AC4370338}"/>
    <dgm:cxn modelId="{69B19229-44C5-48D1-BB5F-4B791BF58A4A}" type="presOf" srcId="{ED2B9033-E5BE-4132-9229-3A791DDD18D2}" destId="{AEEFD383-D227-40DF-B1C0-3F4AA299FADA}" srcOrd="0" destOrd="2" presId="urn:microsoft.com/office/officeart/2005/8/layout/list1"/>
    <dgm:cxn modelId="{C17E9C63-97E7-4E10-9040-1DB046F3BECB}" type="presOf" srcId="{0D9F00C9-900C-4220-9213-C86755D061C8}" destId="{96279BC9-9C00-44B2-B790-DB1438430C11}" srcOrd="0" destOrd="0" presId="urn:microsoft.com/office/officeart/2005/8/layout/list1"/>
    <dgm:cxn modelId="{0C3AF66D-14C6-4A20-A731-8EB1D32CFE87}" type="presOf" srcId="{D97F79D5-3EDB-4756-AC46-08B215055703}" destId="{F36E0C2E-6EBA-4F60-9BAC-EC4A9390E4B1}" srcOrd="0" destOrd="0" presId="urn:microsoft.com/office/officeart/2005/8/layout/list1"/>
    <dgm:cxn modelId="{40392097-EF83-43C8-A224-617D280F2534}" srcId="{D97F79D5-3EDB-4756-AC46-08B215055703}" destId="{0D9F00C9-900C-4220-9213-C86755D061C8}" srcOrd="0" destOrd="0" parTransId="{27F9BA6C-507D-47DA-B761-C1558D82E7AB}" sibTransId="{690BE220-DD1C-4DC1-8DC0-FE77EADD7E49}"/>
    <dgm:cxn modelId="{DE022D97-12ED-48FE-B8DC-0317F3F9DD25}" srcId="{0D9F00C9-900C-4220-9213-C86755D061C8}" destId="{E3E7B21A-0330-4988-8110-17010EAAA944}" srcOrd="1" destOrd="0" parTransId="{1B495CCB-89D0-4ED9-A306-6F2A371B526E}" sibTransId="{F3AA7F22-E8AF-4D36-8AF6-ABA922FFE771}"/>
    <dgm:cxn modelId="{5005769B-CDC1-4757-937C-6DACB537AE2F}" type="presOf" srcId="{0D9F00C9-900C-4220-9213-C86755D061C8}" destId="{3A6B4B5B-42A6-44DD-A181-3420F977F2A4}" srcOrd="1" destOrd="0" presId="urn:microsoft.com/office/officeart/2005/8/layout/list1"/>
    <dgm:cxn modelId="{423597CB-70B2-4B5A-AA76-E6BC78E6E2B4}" type="presOf" srcId="{D18FADD0-266C-46BD-B90A-9F6B0943555E}" destId="{AEEFD383-D227-40DF-B1C0-3F4AA299FADA}" srcOrd="0" destOrd="0" presId="urn:microsoft.com/office/officeart/2005/8/layout/list1"/>
    <dgm:cxn modelId="{21874DCE-4C9B-415E-B8D3-E6BC1A19CDB2}" srcId="{0D9F00C9-900C-4220-9213-C86755D061C8}" destId="{ED2B9033-E5BE-4132-9229-3A791DDD18D2}" srcOrd="2" destOrd="0" parTransId="{58FF4157-D1BF-4266-B35A-9470749F9CF9}" sibTransId="{3DF0F0DD-545C-4624-A9BE-8C1D5F1BED98}"/>
    <dgm:cxn modelId="{055C11AE-DBB6-4EC3-BCB3-758CCD79AC41}" type="presParOf" srcId="{F36E0C2E-6EBA-4F60-9BAC-EC4A9390E4B1}" destId="{AAB30B73-1475-4D26-A252-C92FB5633F7C}" srcOrd="0" destOrd="0" presId="urn:microsoft.com/office/officeart/2005/8/layout/list1"/>
    <dgm:cxn modelId="{460FD060-5242-4C24-B369-F8A0C88E86EF}" type="presParOf" srcId="{AAB30B73-1475-4D26-A252-C92FB5633F7C}" destId="{96279BC9-9C00-44B2-B790-DB1438430C11}" srcOrd="0" destOrd="0" presId="urn:microsoft.com/office/officeart/2005/8/layout/list1"/>
    <dgm:cxn modelId="{12487DD6-D135-43D1-B952-4D4F620343CE}" type="presParOf" srcId="{AAB30B73-1475-4D26-A252-C92FB5633F7C}" destId="{3A6B4B5B-42A6-44DD-A181-3420F977F2A4}" srcOrd="1" destOrd="0" presId="urn:microsoft.com/office/officeart/2005/8/layout/list1"/>
    <dgm:cxn modelId="{F11E9A46-FBB9-4C56-97EA-C879E5C943DD}" type="presParOf" srcId="{F36E0C2E-6EBA-4F60-9BAC-EC4A9390E4B1}" destId="{DB566931-CB62-49B2-BC9A-F41B7948A622}" srcOrd="1" destOrd="0" presId="urn:microsoft.com/office/officeart/2005/8/layout/list1"/>
    <dgm:cxn modelId="{4FC15893-0DA3-4322-8336-12E178DA4445}" type="presParOf" srcId="{F36E0C2E-6EBA-4F60-9BAC-EC4A9390E4B1}" destId="{AEEFD383-D227-40DF-B1C0-3F4AA299FAD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114D4-550D-4A9F-B65C-EB38F83CEC8B}">
      <dsp:nvSpPr>
        <dsp:cNvPr id="0" name=""/>
        <dsp:cNvSpPr/>
      </dsp:nvSpPr>
      <dsp:spPr>
        <a:xfrm>
          <a:off x="29" y="27834"/>
          <a:ext cx="2848570" cy="892800"/>
        </a:xfrm>
        <a:prstGeom prst="rect">
          <a:avLst/>
        </a:prstGeom>
        <a:solidFill>
          <a:srgbClr val="A18BE6"/>
        </a:solidFill>
        <a:ln w="25400" cap="flat" cmpd="sng" algn="ctr">
          <a:solidFill>
            <a:srgbClr val="A18BE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Аникей Владислав Александрович</a:t>
          </a:r>
        </a:p>
      </dsp:txBody>
      <dsp:txXfrm>
        <a:off x="29" y="27834"/>
        <a:ext cx="2848570" cy="892800"/>
      </dsp:txXfrm>
    </dsp:sp>
    <dsp:sp modelId="{4C748F2D-B071-498B-8AF9-0DF0AA8A1470}">
      <dsp:nvSpPr>
        <dsp:cNvPr id="0" name=""/>
        <dsp:cNvSpPr/>
      </dsp:nvSpPr>
      <dsp:spPr>
        <a:xfrm>
          <a:off x="29" y="920635"/>
          <a:ext cx="2848570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Ведущий программист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Тестировщик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Верстальщик</a:t>
          </a:r>
        </a:p>
      </dsp:txBody>
      <dsp:txXfrm>
        <a:off x="29" y="920635"/>
        <a:ext cx="2848570" cy="1361520"/>
      </dsp:txXfrm>
    </dsp:sp>
    <dsp:sp modelId="{75FCACE9-0758-4026-A985-534B8B00E5D7}">
      <dsp:nvSpPr>
        <dsp:cNvPr id="0" name=""/>
        <dsp:cNvSpPr/>
      </dsp:nvSpPr>
      <dsp:spPr>
        <a:xfrm>
          <a:off x="3247399" y="27834"/>
          <a:ext cx="2848570" cy="892800"/>
        </a:xfrm>
        <a:prstGeom prst="rect">
          <a:avLst/>
        </a:prstGeom>
        <a:solidFill>
          <a:srgbClr val="A18BE6"/>
        </a:solidFill>
        <a:ln w="25400" cap="flat" cmpd="sng" algn="ctr">
          <a:solidFill>
            <a:srgbClr val="A18BE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Амелькин Василий Владимирович</a:t>
          </a:r>
        </a:p>
      </dsp:txBody>
      <dsp:txXfrm>
        <a:off x="3247399" y="27834"/>
        <a:ext cx="2848570" cy="892800"/>
      </dsp:txXfrm>
    </dsp:sp>
    <dsp:sp modelId="{F7EC32FC-59C1-43D8-A479-E2C42F343C1F}">
      <dsp:nvSpPr>
        <dsp:cNvPr id="0" name=""/>
        <dsp:cNvSpPr/>
      </dsp:nvSpPr>
      <dsp:spPr>
        <a:xfrm>
          <a:off x="3247399" y="920635"/>
          <a:ext cx="2848570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Project manager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Дизайнер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Программист</a:t>
          </a:r>
        </a:p>
      </dsp:txBody>
      <dsp:txXfrm>
        <a:off x="3247399" y="920635"/>
        <a:ext cx="2848570" cy="1361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CC35B-BBEC-4DAF-8D61-C1A608D77F6B}">
      <dsp:nvSpPr>
        <dsp:cNvPr id="0" name=""/>
        <dsp:cNvSpPr/>
      </dsp:nvSpPr>
      <dsp:spPr>
        <a:xfrm>
          <a:off x="0" y="0"/>
          <a:ext cx="7879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D22BF-A057-4A84-BD5C-13D567DC981A}">
      <dsp:nvSpPr>
        <dsp:cNvPr id="0" name=""/>
        <dsp:cNvSpPr/>
      </dsp:nvSpPr>
      <dsp:spPr>
        <a:xfrm>
          <a:off x="0" y="0"/>
          <a:ext cx="1575908" cy="189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Организация работы</a:t>
          </a:r>
        </a:p>
      </dsp:txBody>
      <dsp:txXfrm>
        <a:off x="0" y="0"/>
        <a:ext cx="1575908" cy="1892240"/>
      </dsp:txXfrm>
    </dsp:sp>
    <dsp:sp modelId="{ECB21B37-744A-40D5-AD22-27EA866726D9}">
      <dsp:nvSpPr>
        <dsp:cNvPr id="0" name=""/>
        <dsp:cNvSpPr/>
      </dsp:nvSpPr>
      <dsp:spPr>
        <a:xfrm>
          <a:off x="1694101" y="43979"/>
          <a:ext cx="6185440" cy="879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 err="1"/>
            <a:t>Бэклог</a:t>
          </a:r>
          <a:r>
            <a:rPr lang="ru-RU" sz="1400" kern="1200" dirty="0"/>
            <a:t> организован с помощью </a:t>
          </a:r>
          <a:r>
            <a:rPr lang="en-US" sz="1400" kern="1200" dirty="0"/>
            <a:t>Trello</a:t>
          </a:r>
          <a:r>
            <a:rPr lang="ru-RU" sz="1400" kern="1200" dirty="0"/>
            <a:t>, контролируется менеджером продукта</a:t>
          </a:r>
        </a:p>
      </dsp:txBody>
      <dsp:txXfrm>
        <a:off x="1694101" y="43979"/>
        <a:ext cx="6185440" cy="879595"/>
      </dsp:txXfrm>
    </dsp:sp>
    <dsp:sp modelId="{DA79AA21-F68D-4903-9CD6-9A292CD5DDD5}">
      <dsp:nvSpPr>
        <dsp:cNvPr id="0" name=""/>
        <dsp:cNvSpPr/>
      </dsp:nvSpPr>
      <dsp:spPr>
        <a:xfrm>
          <a:off x="1575908" y="923575"/>
          <a:ext cx="63036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6BDE8-8D2D-40B8-943F-4758C77BBBB9}">
      <dsp:nvSpPr>
        <dsp:cNvPr id="0" name=""/>
        <dsp:cNvSpPr/>
      </dsp:nvSpPr>
      <dsp:spPr>
        <a:xfrm>
          <a:off x="1694101" y="967555"/>
          <a:ext cx="6185440" cy="879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Разработка проекта организована с помощью </a:t>
          </a:r>
          <a:r>
            <a:rPr lang="en-US" sz="1400" kern="1200" dirty="0"/>
            <a:t>GitHub</a:t>
          </a:r>
          <a:r>
            <a:rPr lang="ru-RU" sz="1400" kern="1200" dirty="0"/>
            <a:t>, контролируется ведущим разработчиком</a:t>
          </a:r>
        </a:p>
      </dsp:txBody>
      <dsp:txXfrm>
        <a:off x="1694101" y="967555"/>
        <a:ext cx="6185440" cy="879595"/>
      </dsp:txXfrm>
    </dsp:sp>
    <dsp:sp modelId="{932973B1-C4B0-49C6-9E8D-514B93E6ED02}">
      <dsp:nvSpPr>
        <dsp:cNvPr id="0" name=""/>
        <dsp:cNvSpPr/>
      </dsp:nvSpPr>
      <dsp:spPr>
        <a:xfrm>
          <a:off x="1575908" y="1847151"/>
          <a:ext cx="63036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8519C-3852-41E1-BF16-65DA1D492F26}">
      <dsp:nvSpPr>
        <dsp:cNvPr id="0" name=""/>
        <dsp:cNvSpPr/>
      </dsp:nvSpPr>
      <dsp:spPr>
        <a:xfrm>
          <a:off x="0" y="237399"/>
          <a:ext cx="609600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8BE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Разработка и представление проекта  в рамках прохождения профессионального модуля «Разработка программных модулей»</a:t>
          </a:r>
          <a:endParaRPr lang="ru-RU" sz="1600" kern="1200" dirty="0"/>
        </a:p>
      </dsp:txBody>
      <dsp:txXfrm>
        <a:off x="0" y="237399"/>
        <a:ext cx="6096000" cy="1083600"/>
      </dsp:txXfrm>
    </dsp:sp>
    <dsp:sp modelId="{67E764F7-FD9A-4FF5-9533-941959A4B0FA}">
      <dsp:nvSpPr>
        <dsp:cNvPr id="0" name=""/>
        <dsp:cNvSpPr/>
      </dsp:nvSpPr>
      <dsp:spPr>
        <a:xfrm>
          <a:off x="304800" y="1239"/>
          <a:ext cx="4267200" cy="472320"/>
        </a:xfrm>
        <a:prstGeom prst="roundRect">
          <a:avLst/>
        </a:prstGeom>
        <a:solidFill>
          <a:srgbClr val="A18BE6"/>
        </a:solidFill>
        <a:ln w="25400" cap="flat" cmpd="sng" algn="ctr">
          <a:solidFill>
            <a:srgbClr val="A18BE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Цель</a:t>
          </a:r>
          <a:endParaRPr lang="ru-RU" sz="1600" kern="1200" dirty="0"/>
        </a:p>
      </dsp:txBody>
      <dsp:txXfrm>
        <a:off x="327857" y="24296"/>
        <a:ext cx="4221086" cy="426206"/>
      </dsp:txXfrm>
    </dsp:sp>
    <dsp:sp modelId="{00B814D1-08B2-43F9-9AFA-47A4629D2548}">
      <dsp:nvSpPr>
        <dsp:cNvPr id="0" name=""/>
        <dsp:cNvSpPr/>
      </dsp:nvSpPr>
      <dsp:spPr>
        <a:xfrm>
          <a:off x="0" y="1643560"/>
          <a:ext cx="6096000" cy="241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8BE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1" u="sng" kern="1200" dirty="0"/>
            <a:t>Frontend</a:t>
          </a:r>
          <a:endParaRPr lang="ru-RU" sz="1600" b="1" u="sng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Vue3</a:t>
          </a:r>
          <a:endParaRPr lang="ru-RU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Препроцессор </a:t>
          </a:r>
          <a:r>
            <a:rPr lang="en-US" sz="1600" kern="1200" dirty="0"/>
            <a:t>SASS</a:t>
          </a:r>
          <a:endParaRPr lang="ru-RU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ESLint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1" u="sng" kern="1200" dirty="0"/>
            <a:t>Backend</a:t>
          </a:r>
          <a:endParaRPr lang="ru-RU" sz="1600" b="1" u="sng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Node.JS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1" u="sng" kern="1200" dirty="0"/>
            <a:t>DevOps</a:t>
          </a:r>
          <a:endParaRPr lang="ru-RU" sz="1600" b="1" u="sng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Деплой на </a:t>
          </a:r>
          <a:r>
            <a:rPr lang="en-US" sz="1600" kern="1200" dirty="0"/>
            <a:t>firebase</a:t>
          </a:r>
          <a:endParaRPr lang="ru-RU" sz="1600" kern="1200" dirty="0"/>
        </a:p>
      </dsp:txBody>
      <dsp:txXfrm>
        <a:off x="0" y="1643560"/>
        <a:ext cx="6096000" cy="2419200"/>
      </dsp:txXfrm>
    </dsp:sp>
    <dsp:sp modelId="{90D856CD-1E09-41A7-8746-A33CCED11432}">
      <dsp:nvSpPr>
        <dsp:cNvPr id="0" name=""/>
        <dsp:cNvSpPr/>
      </dsp:nvSpPr>
      <dsp:spPr>
        <a:xfrm>
          <a:off x="304800" y="1407399"/>
          <a:ext cx="4267200" cy="472320"/>
        </a:xfrm>
        <a:prstGeom prst="roundRect">
          <a:avLst/>
        </a:prstGeom>
        <a:solidFill>
          <a:srgbClr val="A18BE6"/>
        </a:solidFill>
        <a:ln w="25400" cap="flat" cmpd="sng" algn="ctr">
          <a:solidFill>
            <a:srgbClr val="A18BE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Используемые технологии</a:t>
          </a:r>
        </a:p>
      </dsp:txBody>
      <dsp:txXfrm>
        <a:off x="327857" y="1430456"/>
        <a:ext cx="422108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FD383-D227-40DF-B1C0-3F4AA299FADA}">
      <dsp:nvSpPr>
        <dsp:cNvPr id="0" name=""/>
        <dsp:cNvSpPr/>
      </dsp:nvSpPr>
      <dsp:spPr>
        <a:xfrm>
          <a:off x="0" y="323540"/>
          <a:ext cx="6096000" cy="318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8BE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79044" rIns="47311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Сформированы идеи и концепция проекта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Реализовано взаимодействие между участниками в </a:t>
          </a:r>
          <a:r>
            <a:rPr lang="en-US" sz="2300" kern="1200" dirty="0"/>
            <a:t>Trello</a:t>
          </a:r>
          <a:r>
            <a:rPr lang="ru-RU" sz="2300" kern="1200" dirty="0"/>
            <a:t>, сформированы и распределены задачи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Создан проект и подключены все зависимости</a:t>
          </a:r>
        </a:p>
      </dsp:txBody>
      <dsp:txXfrm>
        <a:off x="0" y="323540"/>
        <a:ext cx="6096000" cy="3187800"/>
      </dsp:txXfrm>
    </dsp:sp>
    <dsp:sp modelId="{3A6B4B5B-42A6-44DD-A181-3420F977F2A4}">
      <dsp:nvSpPr>
        <dsp:cNvPr id="0" name=""/>
        <dsp:cNvSpPr/>
      </dsp:nvSpPr>
      <dsp:spPr>
        <a:xfrm>
          <a:off x="304800" y="30174"/>
          <a:ext cx="4267200" cy="678960"/>
        </a:xfrm>
        <a:prstGeom prst="roundRect">
          <a:avLst/>
        </a:prstGeom>
        <a:solidFill>
          <a:srgbClr val="A18BE6"/>
        </a:solidFill>
        <a:ln w="25400" cap="flat" cmpd="sng" algn="ctr">
          <a:solidFill>
            <a:srgbClr val="A18BE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Результаты</a:t>
          </a:r>
        </a:p>
      </dsp:txBody>
      <dsp:txXfrm>
        <a:off x="337944" y="63318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a50b87e8_0_2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fa50b87e8_0_2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e97156c0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24e97156c0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e97156c0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24e97156c0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f35de68c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1f35de68c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f5efcd28d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f5efcd28d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e97156c0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4e97156c0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e97156c0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e97156c0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e97156c0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4e97156c0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e97156c0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e97156c0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e97156c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4e97156c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e97156c0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e97156c0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+ текст 1 1">
  <p:cSld name="TITLE_ONLY_2_2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0" y="0"/>
            <a:ext cx="1237500" cy="11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17750" y="173075"/>
            <a:ext cx="73350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3766400"/>
            <a:ext cx="9144000" cy="13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5.png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ctrTitle"/>
          </p:nvPr>
        </p:nvSpPr>
        <p:spPr>
          <a:xfrm>
            <a:off x="311708" y="21694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>
                <a:solidFill>
                  <a:srgbClr val="7F61DD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ДЕНЬ ОТКРЫТЫХ ДВЕРЕЙ</a:t>
            </a:r>
            <a:endParaRPr sz="4600">
              <a:solidFill>
                <a:srgbClr val="7F61DD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pic>
        <p:nvPicPr>
          <p:cNvPr id="105" name="Google Shape;1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>
            <a:spLocks noGrp="1"/>
          </p:cNvSpPr>
          <p:nvPr>
            <p:ph type="title" idx="4294967295"/>
          </p:nvPr>
        </p:nvSpPr>
        <p:spPr>
          <a:xfrm>
            <a:off x="446025" y="523300"/>
            <a:ext cx="4409700" cy="26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5200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rPr>
              <a:t>Учебная практика</a:t>
            </a:r>
            <a:endParaRPr sz="5200">
              <a:solidFill>
                <a:schemeClr val="lt1"/>
              </a:solidFill>
              <a:latin typeface="Mulish Black"/>
              <a:ea typeface="Mulish Black"/>
              <a:cs typeface="Mulish Black"/>
              <a:sym typeface="Mulish Black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25" y="4418594"/>
            <a:ext cx="2206425" cy="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/>
        </p:nvSpPr>
        <p:spPr>
          <a:xfrm>
            <a:off x="446025" y="3371575"/>
            <a:ext cx="318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rPr>
              <a:t>14 группа «Киноманы»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429625" y="305200"/>
            <a:ext cx="69336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20" b="1">
                <a:solidFill>
                  <a:srgbClr val="7F61DD"/>
                </a:solidFill>
                <a:latin typeface="Mulish"/>
                <a:ea typeface="Mulish"/>
                <a:cs typeface="Mulish"/>
                <a:sym typeface="Mulish"/>
              </a:rPr>
              <a:t>Итоги первой недели</a:t>
            </a:r>
            <a:endParaRPr sz="2520" b="1">
              <a:solidFill>
                <a:srgbClr val="7F61D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81" name="Google Shape;181;p36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7110413" y="0"/>
            <a:ext cx="203358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8321225" y="4313800"/>
            <a:ext cx="1132775" cy="97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546ECF17-7ADD-DF73-1F9B-880034EA7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117174"/>
              </p:ext>
            </p:extLst>
          </p:nvPr>
        </p:nvGraphicFramePr>
        <p:xfrm>
          <a:off x="1439718" y="1143000"/>
          <a:ext cx="6096000" cy="3587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2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7110413" y="0"/>
            <a:ext cx="203358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8321225" y="4313800"/>
            <a:ext cx="1132775" cy="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F5F26C-A1B3-B544-82C4-7DE55384E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05" y="756174"/>
            <a:ext cx="7755075" cy="36311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429625" y="305200"/>
            <a:ext cx="69336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20" b="1">
                <a:solidFill>
                  <a:srgbClr val="7F61DD"/>
                </a:solidFill>
                <a:latin typeface="Mulish"/>
                <a:ea typeface="Mulish"/>
                <a:cs typeface="Mulish"/>
                <a:sym typeface="Mulish"/>
              </a:rPr>
              <a:t>План выступления</a:t>
            </a:r>
            <a:endParaRPr sz="2520" b="1">
              <a:solidFill>
                <a:srgbClr val="7F61D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7110413" y="0"/>
            <a:ext cx="203358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8321225" y="4313800"/>
            <a:ext cx="1132775" cy="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1" y="1661405"/>
            <a:ext cx="285500" cy="2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798150" y="1601050"/>
            <a:ext cx="7547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Mulish ExtraBold"/>
                <a:ea typeface="Mulish ExtraBold"/>
                <a:cs typeface="Mulish ExtraBold"/>
                <a:sym typeface="Mulish ExtraBold"/>
              </a:rPr>
              <a:t>Участники команды</a:t>
            </a:r>
            <a:endParaRPr sz="1600"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1" y="2638825"/>
            <a:ext cx="285500" cy="2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1" y="2124755"/>
            <a:ext cx="285500" cy="2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/>
        </p:nvSpPr>
        <p:spPr>
          <a:xfrm>
            <a:off x="810000" y="2064400"/>
            <a:ext cx="7547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Mulish ExtraBold"/>
                <a:ea typeface="Mulish ExtraBold"/>
                <a:cs typeface="Mulish ExtraBold"/>
                <a:sym typeface="Mulish ExtraBold"/>
              </a:rPr>
              <a:t>Организация совместной работы</a:t>
            </a:r>
            <a:endParaRPr sz="1600"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822300" y="2578475"/>
            <a:ext cx="7547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Mulish ExtraBold"/>
                <a:ea typeface="Mulish ExtraBold"/>
                <a:cs typeface="Mulish ExtraBold"/>
                <a:sym typeface="Mulish ExtraBold"/>
              </a:rPr>
              <a:t>Идея проекта</a:t>
            </a:r>
            <a:endParaRPr sz="1600"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360000" y="1453500"/>
            <a:ext cx="7445700" cy="1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Участники команды</a:t>
            </a:r>
            <a:endParaRPr sz="42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429625" y="305200"/>
            <a:ext cx="69336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20" b="1">
                <a:solidFill>
                  <a:srgbClr val="7F61DD"/>
                </a:solidFill>
                <a:latin typeface="Mulish"/>
                <a:ea typeface="Mulish"/>
                <a:cs typeface="Mulish"/>
                <a:sym typeface="Mulish"/>
              </a:rPr>
              <a:t>Участники и их роль в команде</a:t>
            </a:r>
            <a:endParaRPr sz="2520" b="1">
              <a:solidFill>
                <a:srgbClr val="7F61D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7110413" y="0"/>
            <a:ext cx="203358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8321225" y="4313800"/>
            <a:ext cx="1132775" cy="97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1C78C481-2D0B-B2BA-1852-701790802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557335"/>
              </p:ext>
            </p:extLst>
          </p:nvPr>
        </p:nvGraphicFramePr>
        <p:xfrm>
          <a:off x="1524000" y="1629550"/>
          <a:ext cx="6096000" cy="2309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1"/>
          <p:cNvSpPr txBox="1"/>
          <p:nvPr/>
        </p:nvSpPr>
        <p:spPr>
          <a:xfrm>
            <a:off x="360000" y="1453500"/>
            <a:ext cx="7445700" cy="1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Совместная работа</a:t>
            </a:r>
            <a:endParaRPr sz="42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429625" y="305200"/>
            <a:ext cx="69336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20" b="1">
                <a:solidFill>
                  <a:srgbClr val="7F61DD"/>
                </a:solidFill>
                <a:latin typeface="Mulish"/>
                <a:ea typeface="Mulish"/>
                <a:cs typeface="Mulish"/>
                <a:sym typeface="Mulish"/>
              </a:rPr>
              <a:t>Совместная работа</a:t>
            </a:r>
            <a:endParaRPr sz="2520" b="1">
              <a:solidFill>
                <a:srgbClr val="7F61D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7110413" y="0"/>
            <a:ext cx="203358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8321225" y="4313800"/>
            <a:ext cx="1132775" cy="97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CEDD83AE-87B1-4BF7-E361-DE2975762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299344"/>
              </p:ext>
            </p:extLst>
          </p:nvPr>
        </p:nvGraphicFramePr>
        <p:xfrm>
          <a:off x="243378" y="1772980"/>
          <a:ext cx="7879542" cy="18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/>
          <p:nvPr/>
        </p:nvSpPr>
        <p:spPr>
          <a:xfrm>
            <a:off x="360000" y="1453500"/>
            <a:ext cx="7445700" cy="1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Идея проекта</a:t>
            </a:r>
            <a:endParaRPr sz="42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>
            <a:spLocks noGrp="1"/>
          </p:cNvSpPr>
          <p:nvPr>
            <p:ph type="title"/>
          </p:nvPr>
        </p:nvSpPr>
        <p:spPr>
          <a:xfrm>
            <a:off x="422005" y="178040"/>
            <a:ext cx="69336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20" b="1" dirty="0">
                <a:solidFill>
                  <a:srgbClr val="7F61DD"/>
                </a:solidFill>
                <a:latin typeface="Mulish"/>
                <a:ea typeface="Mulish"/>
                <a:cs typeface="Mulish"/>
                <a:sym typeface="Mulish"/>
              </a:rPr>
              <a:t>Проект</a:t>
            </a:r>
            <a:endParaRPr sz="2520" b="1" dirty="0">
              <a:solidFill>
                <a:srgbClr val="7F61DD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7110413" y="0"/>
            <a:ext cx="203358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8321225" y="4313800"/>
            <a:ext cx="1132775" cy="97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5913C11-F4D8-DCF0-E9EF-32960328F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620237"/>
              </p:ext>
            </p:extLst>
          </p:nvPr>
        </p:nvGraphicFramePr>
        <p:xfrm>
          <a:off x="1524000" y="864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 txBox="1"/>
          <p:nvPr/>
        </p:nvSpPr>
        <p:spPr>
          <a:xfrm>
            <a:off x="360000" y="1453500"/>
            <a:ext cx="7445700" cy="1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ИТОГИ ПЕРВОЙ НЕДЕЛИ</a:t>
            </a:r>
            <a:endParaRPr sz="42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Экран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Mulish Black</vt:lpstr>
      <vt:lpstr>Mulish ExtraBold</vt:lpstr>
      <vt:lpstr>Mulish</vt:lpstr>
      <vt:lpstr>Wingdings</vt:lpstr>
      <vt:lpstr>Simple Light</vt:lpstr>
      <vt:lpstr>Simple Light</vt:lpstr>
      <vt:lpstr>ДЕНЬ ОТКРЫТЫХ ДВЕРЕЙ</vt:lpstr>
      <vt:lpstr>План выступления</vt:lpstr>
      <vt:lpstr>Презентация PowerPoint</vt:lpstr>
      <vt:lpstr>Участники и их роль в команде</vt:lpstr>
      <vt:lpstr>Презентация PowerPoint</vt:lpstr>
      <vt:lpstr>Совместная работа</vt:lpstr>
      <vt:lpstr>Презентация PowerPoint</vt:lpstr>
      <vt:lpstr>Проект</vt:lpstr>
      <vt:lpstr>Презентация PowerPoint</vt:lpstr>
      <vt:lpstr>Итоги первой недели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ДЕНЬ ОТКРЫТЫХ ДВЕРЕЙ</dc:title>
  <dc:creator>Юлия Амелькина</dc:creator>
  <cp:lastModifiedBy>Юлия Амелькина</cp:lastModifiedBy>
  <cp:revision>1</cp:revision>
  <dcterms:modified xsi:type="dcterms:W3CDTF">2023-06-22T18:35:43Z</dcterms:modified>
</cp:coreProperties>
</file>