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A5AD-0B04-4B90-8395-DC88438D50DD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2216-4A83-4813-A693-CCFCCE255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94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A5AD-0B04-4B90-8395-DC88438D50DD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2216-4A83-4813-A693-CCFCCE255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A5AD-0B04-4B90-8395-DC88438D50DD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2216-4A83-4813-A693-CCFCCE255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A5AD-0B04-4B90-8395-DC88438D50DD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2216-4A83-4813-A693-CCFCCE255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3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A5AD-0B04-4B90-8395-DC88438D50DD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2216-4A83-4813-A693-CCFCCE255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0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A5AD-0B04-4B90-8395-DC88438D50DD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2216-4A83-4813-A693-CCFCCE255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5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A5AD-0B04-4B90-8395-DC88438D50DD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2216-4A83-4813-A693-CCFCCE255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8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A5AD-0B04-4B90-8395-DC88438D50DD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2216-4A83-4813-A693-CCFCCE255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4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A5AD-0B04-4B90-8395-DC88438D50DD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2216-4A83-4813-A693-CCFCCE255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6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A5AD-0B04-4B90-8395-DC88438D50DD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2216-4A83-4813-A693-CCFCCE255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1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A5AD-0B04-4B90-8395-DC88438D50DD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2216-4A83-4813-A693-CCFCCE255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3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BA5AD-0B04-4B90-8395-DC88438D50DD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92216-4A83-4813-A693-CCFCCE255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4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33399"/>
            <a:ext cx="7772400" cy="685801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Predictive text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772400" cy="4876800"/>
          </a:xfrm>
        </p:spPr>
        <p:txBody>
          <a:bodyPr>
            <a:normAutofit/>
          </a:bodyPr>
          <a:lstStyle/>
          <a:p>
            <a:pPr algn="l"/>
            <a:endParaRPr lang="en-US" sz="3600" dirty="0" smtClean="0"/>
          </a:p>
          <a:p>
            <a:pPr algn="l"/>
            <a:r>
              <a:rPr lang="en-US" sz="3600" dirty="0" smtClean="0"/>
              <a:t>Type </a:t>
            </a:r>
            <a:r>
              <a:rPr lang="en-US" sz="3600" dirty="0"/>
              <a:t>one key per letter for most </a:t>
            </a:r>
            <a:r>
              <a:rPr lang="en-US" sz="3600" dirty="0" smtClean="0"/>
              <a:t>words</a:t>
            </a:r>
          </a:p>
          <a:p>
            <a:pPr algn="l"/>
            <a:endParaRPr lang="en-US" sz="3600" dirty="0" smtClean="0"/>
          </a:p>
          <a:p>
            <a:pPr algn="l"/>
            <a:r>
              <a:rPr lang="en-US" sz="3600" dirty="0" smtClean="0"/>
              <a:t>It </a:t>
            </a:r>
            <a:r>
              <a:rPr lang="en-US" sz="3600" dirty="0"/>
              <a:t>will guess your word, and give you options for completing </a:t>
            </a:r>
            <a:r>
              <a:rPr lang="en-US" sz="3600" dirty="0" smtClean="0"/>
              <a:t>it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2063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33399"/>
            <a:ext cx="7772400" cy="685801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Example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447800"/>
            <a:ext cx="8001000" cy="487680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3600" dirty="0" smtClean="0"/>
              <a:t>                                  </a:t>
            </a:r>
          </a:p>
          <a:p>
            <a:pPr algn="l"/>
            <a:endParaRPr lang="en-US" sz="3600" dirty="0"/>
          </a:p>
          <a:p>
            <a:pPr algn="l"/>
            <a:endParaRPr lang="en-US" sz="3600" dirty="0" smtClean="0"/>
          </a:p>
          <a:p>
            <a:pPr algn="l"/>
            <a:endParaRPr lang="en-US" sz="3600" dirty="0"/>
          </a:p>
          <a:p>
            <a:pPr algn="l"/>
            <a:endParaRPr lang="en-US" sz="3600" dirty="0" smtClean="0"/>
          </a:p>
          <a:p>
            <a:pPr algn="l"/>
            <a:endParaRPr lang="en-US" sz="3600" dirty="0" smtClean="0"/>
          </a:p>
          <a:p>
            <a:pPr algn="l"/>
            <a:r>
              <a:rPr lang="en-US" sz="3600" dirty="0" smtClean="0"/>
              <a:t>To type “actor”:</a:t>
            </a:r>
          </a:p>
          <a:p>
            <a:pPr algn="l"/>
            <a:r>
              <a:rPr lang="en-US" sz="3600" dirty="0" smtClean="0"/>
              <a:t>- with predictive text:			22867</a:t>
            </a:r>
          </a:p>
          <a:p>
            <a:pPr algn="l"/>
            <a:r>
              <a:rPr lang="en-US" sz="3600" dirty="0" smtClean="0"/>
              <a:t>- without it:</a:t>
            </a:r>
            <a:r>
              <a:rPr lang="en-US" sz="3600" dirty="0"/>
              <a:t>	</a:t>
            </a:r>
            <a:r>
              <a:rPr lang="en-US" sz="3600" dirty="0" smtClean="0"/>
              <a:t>			22228666777</a:t>
            </a:r>
          </a:p>
        </p:txBody>
      </p:sp>
      <p:pic>
        <p:nvPicPr>
          <p:cNvPr id="1028" name="Picture 4" descr="C:\Users\The Frog\Desktop\keyp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600200"/>
            <a:ext cx="3340732" cy="25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870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33399"/>
            <a:ext cx="8382000" cy="685801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1</a:t>
            </a:r>
            <a:r>
              <a:rPr lang="en-US" sz="4000" b="1" baseline="30000" dirty="0" smtClean="0"/>
              <a:t>st</a:t>
            </a:r>
            <a:r>
              <a:rPr lang="en-US" sz="4000" b="1" dirty="0" smtClean="0"/>
              <a:t> Attempt – SQLite FTS3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772400" cy="4876800"/>
          </a:xfrm>
        </p:spPr>
        <p:txBody>
          <a:bodyPr>
            <a:normAutofit lnSpcReduction="10000"/>
          </a:bodyPr>
          <a:lstStyle/>
          <a:p>
            <a:pPr algn="l"/>
            <a:endParaRPr lang="en-US" sz="3600" dirty="0" smtClean="0"/>
          </a:p>
          <a:p>
            <a:pPr algn="l"/>
            <a:r>
              <a:rPr lang="en-US" dirty="0"/>
              <a:t>Using SQL "LIKE" queries was not an option as the dictionary data set was pretty </a:t>
            </a:r>
            <a:r>
              <a:rPr lang="en-US" dirty="0" smtClean="0"/>
              <a:t>big</a:t>
            </a:r>
          </a:p>
          <a:p>
            <a:pPr algn="l"/>
            <a:endParaRPr lang="en-US" dirty="0" smtClean="0"/>
          </a:p>
          <a:p>
            <a:pPr algn="l"/>
            <a:r>
              <a:rPr lang="en-US" dirty="0"/>
              <a:t>SQLite </a:t>
            </a:r>
            <a:r>
              <a:rPr lang="en-US" dirty="0" err="1" smtClean="0"/>
              <a:t>FTS3</a:t>
            </a:r>
            <a:r>
              <a:rPr lang="en-US" dirty="0" smtClean="0"/>
              <a:t> supports </a:t>
            </a:r>
            <a:r>
              <a:rPr lang="en-US" dirty="0"/>
              <a:t>creating virtual tables which </a:t>
            </a:r>
            <a:r>
              <a:rPr lang="en-US" dirty="0" smtClean="0"/>
              <a:t>maintain </a:t>
            </a:r>
            <a:r>
              <a:rPr lang="en-US" dirty="0"/>
              <a:t>an </a:t>
            </a:r>
            <a:r>
              <a:rPr lang="en-US" dirty="0" smtClean="0"/>
              <a:t>index </a:t>
            </a:r>
            <a:r>
              <a:rPr lang="en-US" dirty="0"/>
              <a:t>for full-text </a:t>
            </a:r>
            <a:r>
              <a:rPr lang="en-US" dirty="0" smtClean="0"/>
              <a:t>searches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Proved to be quite slow but was working on large dictionaries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57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33399"/>
            <a:ext cx="8382000" cy="685801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2</a:t>
            </a:r>
            <a:r>
              <a:rPr lang="en-US" sz="4000" b="1" baseline="30000" dirty="0" smtClean="0"/>
              <a:t>nd</a:t>
            </a:r>
            <a:r>
              <a:rPr lang="en-US" sz="4000" b="1" dirty="0" smtClean="0"/>
              <a:t> Attempt – Modified trie data structure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772400" cy="48768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				</a:t>
            </a:r>
          </a:p>
          <a:p>
            <a:pPr algn="l"/>
            <a:r>
              <a:rPr lang="en-US" dirty="0" smtClean="0"/>
              <a:t>			</a:t>
            </a:r>
            <a:endParaRPr lang="en-US" dirty="0"/>
          </a:p>
          <a:p>
            <a:pPr algn="l"/>
            <a:r>
              <a:rPr lang="en-US" dirty="0" smtClean="0"/>
              <a:t>		</a:t>
            </a:r>
          </a:p>
          <a:p>
            <a:pPr algn="l"/>
            <a:r>
              <a:rPr lang="en-US" dirty="0" smtClean="0"/>
              <a:t>			</a:t>
            </a:r>
            <a:endParaRPr lang="en-US" dirty="0"/>
          </a:p>
          <a:p>
            <a:pPr algn="l"/>
            <a:r>
              <a:rPr lang="en-US" dirty="0" smtClean="0"/>
              <a:t>				</a:t>
            </a:r>
          </a:p>
          <a:p>
            <a:pPr algn="l"/>
            <a:r>
              <a:rPr lang="en-US" dirty="0" smtClean="0"/>
              <a:t>			</a:t>
            </a:r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05200" y="24384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4" idx="2"/>
            <a:endCxn id="43" idx="0"/>
          </p:cNvCxnSpPr>
          <p:nvPr/>
        </p:nvCxnSpPr>
        <p:spPr>
          <a:xfrm>
            <a:off x="4344555" y="2214417"/>
            <a:ext cx="0" cy="223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3" idx="2"/>
            <a:endCxn id="31" idx="0"/>
          </p:cNvCxnSpPr>
          <p:nvPr/>
        </p:nvCxnSpPr>
        <p:spPr>
          <a:xfrm>
            <a:off x="4344555" y="2819400"/>
            <a:ext cx="0" cy="259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31" idx="2"/>
            <a:endCxn id="42" idx="0"/>
          </p:cNvCxnSpPr>
          <p:nvPr/>
        </p:nvCxnSpPr>
        <p:spPr>
          <a:xfrm>
            <a:off x="4344555" y="3657599"/>
            <a:ext cx="1207943" cy="370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2" idx="2"/>
            <a:endCxn id="35" idx="0"/>
          </p:cNvCxnSpPr>
          <p:nvPr/>
        </p:nvCxnSpPr>
        <p:spPr>
          <a:xfrm>
            <a:off x="5552498" y="4409209"/>
            <a:ext cx="617393" cy="269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1" idx="2"/>
          </p:cNvCxnSpPr>
          <p:nvPr/>
        </p:nvCxnSpPr>
        <p:spPr>
          <a:xfrm>
            <a:off x="3064741" y="4409209"/>
            <a:ext cx="460952" cy="258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1" idx="2"/>
            <a:endCxn id="40" idx="0"/>
          </p:cNvCxnSpPr>
          <p:nvPr/>
        </p:nvCxnSpPr>
        <p:spPr>
          <a:xfrm flipH="1">
            <a:off x="2378941" y="4409209"/>
            <a:ext cx="685800" cy="214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39" idx="2"/>
            <a:endCxn id="36" idx="0"/>
          </p:cNvCxnSpPr>
          <p:nvPr/>
        </p:nvCxnSpPr>
        <p:spPr>
          <a:xfrm>
            <a:off x="3603192" y="5041899"/>
            <a:ext cx="77499" cy="286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0" idx="2"/>
            <a:endCxn id="37" idx="0"/>
          </p:cNvCxnSpPr>
          <p:nvPr/>
        </p:nvCxnSpPr>
        <p:spPr>
          <a:xfrm flipH="1">
            <a:off x="2226541" y="5004954"/>
            <a:ext cx="152400" cy="323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1" idx="2"/>
            <a:endCxn id="41" idx="0"/>
          </p:cNvCxnSpPr>
          <p:nvPr/>
        </p:nvCxnSpPr>
        <p:spPr>
          <a:xfrm flipH="1">
            <a:off x="3064741" y="3657599"/>
            <a:ext cx="1279814" cy="370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544455" y="3079172"/>
            <a:ext cx="1600200" cy="5784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act, bat, cat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712691" y="4678795"/>
            <a:ext cx="914400" cy="5414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223491" y="5328227"/>
            <a:ext cx="914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active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731241" y="5328227"/>
            <a:ext cx="9906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355542" y="4660899"/>
            <a:ext cx="4953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131291" y="4623954"/>
            <a:ext cx="4953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817091" y="4028209"/>
            <a:ext cx="4953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304848" y="4028209"/>
            <a:ext cx="4953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096905" y="2438400"/>
            <a:ext cx="4953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096905" y="1833417"/>
            <a:ext cx="4953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452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33399"/>
            <a:ext cx="8382000" cy="685801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Statistics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772400" cy="4876800"/>
          </a:xfrm>
        </p:spPr>
        <p:txBody>
          <a:bodyPr>
            <a:normAutofit/>
          </a:bodyPr>
          <a:lstStyle/>
          <a:p>
            <a:pPr algn="l"/>
            <a:endParaRPr lang="en-US" sz="3600" dirty="0" smtClean="0"/>
          </a:p>
          <a:p>
            <a:pPr algn="l"/>
            <a:r>
              <a:rPr lang="en-US" sz="3600" dirty="0" smtClean="0"/>
              <a:t>Dictionary size: 4400 words</a:t>
            </a:r>
          </a:p>
          <a:p>
            <a:pPr algn="l"/>
            <a:r>
              <a:rPr lang="en-US" dirty="0" smtClean="0"/>
              <a:t>Device: Nexus 6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SQLite </a:t>
            </a:r>
            <a:r>
              <a:rPr lang="en-US" dirty="0" err="1" smtClean="0"/>
              <a:t>FTS3</a:t>
            </a:r>
            <a:r>
              <a:rPr lang="en-US" dirty="0" smtClean="0"/>
              <a:t>: </a:t>
            </a:r>
            <a:r>
              <a:rPr lang="en-US" dirty="0" smtClean="0"/>
              <a:t>less than </a:t>
            </a:r>
            <a:r>
              <a:rPr lang="en-US" dirty="0" err="1" smtClean="0"/>
              <a:t>1ms</a:t>
            </a:r>
            <a:r>
              <a:rPr lang="en-US" dirty="0" smtClean="0"/>
              <a:t> / word</a:t>
            </a:r>
            <a:endParaRPr lang="en-US" dirty="0" smtClean="0"/>
          </a:p>
          <a:p>
            <a:pPr algn="l"/>
            <a:r>
              <a:rPr lang="en-US" dirty="0" smtClean="0"/>
              <a:t>Modified </a:t>
            </a:r>
            <a:r>
              <a:rPr lang="en-US" dirty="0" err="1" smtClean="0"/>
              <a:t>trie</a:t>
            </a:r>
            <a:r>
              <a:rPr lang="en-US" dirty="0" smtClean="0"/>
              <a:t>: instant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09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129</Words>
  <Application>Microsoft Office PowerPoint</Application>
  <PresentationFormat>On-screen Show (4:3)</PresentationFormat>
  <Paragraphs>51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Predictive text</vt:lpstr>
      <vt:lpstr>Example</vt:lpstr>
      <vt:lpstr>1st Attempt – SQLite FTS3</vt:lpstr>
      <vt:lpstr>2nd Attempt – Modified trie data structure</vt:lpstr>
      <vt:lpstr>Statistics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text</dc:title>
  <dc:creator>The Frog</dc:creator>
  <cp:lastModifiedBy>The Frog</cp:lastModifiedBy>
  <cp:revision>11</cp:revision>
  <dcterms:created xsi:type="dcterms:W3CDTF">2016-01-19T20:53:07Z</dcterms:created>
  <dcterms:modified xsi:type="dcterms:W3CDTF">2016-01-19T22:22:39Z</dcterms:modified>
</cp:coreProperties>
</file>