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 snapToGrid="0" snapToObjects="1" showGuides="1">
      <p:cViewPr varScale="1">
        <p:scale>
          <a:sx n="102" d="100"/>
          <a:sy n="102" d="100"/>
        </p:scale>
        <p:origin x="-880" y="-112"/>
      </p:cViewPr>
      <p:guideLst>
        <p:guide orient="horz" pos="3101"/>
        <p:guide pos="3845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6F58-C0F3-7F4A-AE5E-46A58EA6CAE5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2769-3C86-C940-BF94-2568F060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3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6F58-C0F3-7F4A-AE5E-46A58EA6CAE5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2769-3C86-C940-BF94-2568F060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3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6F58-C0F3-7F4A-AE5E-46A58EA6CAE5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2769-3C86-C940-BF94-2568F060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6F58-C0F3-7F4A-AE5E-46A58EA6CAE5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2769-3C86-C940-BF94-2568F060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2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6F58-C0F3-7F4A-AE5E-46A58EA6CAE5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2769-3C86-C940-BF94-2568F060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5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6F58-C0F3-7F4A-AE5E-46A58EA6CAE5}" type="datetimeFigureOut">
              <a:rPr lang="en-US" smtClean="0"/>
              <a:t>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2769-3C86-C940-BF94-2568F060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7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6F58-C0F3-7F4A-AE5E-46A58EA6CAE5}" type="datetimeFigureOut">
              <a:rPr lang="en-US" smtClean="0"/>
              <a:t>2/13/15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2769-3C86-C940-BF94-2568F060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5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6F58-C0F3-7F4A-AE5E-46A58EA6CAE5}" type="datetimeFigureOut">
              <a:rPr lang="en-US" smtClean="0"/>
              <a:t>2/13/15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2769-3C86-C940-BF94-2568F060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3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6F58-C0F3-7F4A-AE5E-46A58EA6CAE5}" type="datetimeFigureOut">
              <a:rPr lang="en-US" smtClean="0"/>
              <a:t>2/13/15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2769-3C86-C940-BF94-2568F060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6F58-C0F3-7F4A-AE5E-46A58EA6CAE5}" type="datetimeFigureOut">
              <a:rPr lang="en-US" smtClean="0"/>
              <a:t>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2769-3C86-C940-BF94-2568F060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8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6F58-C0F3-7F4A-AE5E-46A58EA6CAE5}" type="datetimeFigureOut">
              <a:rPr lang="en-US" smtClean="0"/>
              <a:t>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A2769-3C86-C940-BF94-2568F060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7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66F58-C0F3-7F4A-AE5E-46A58EA6CAE5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A2769-3C86-C940-BF94-2568F060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5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/>
          <p:cNvCxnSpPr/>
          <p:nvPr/>
        </p:nvCxnSpPr>
        <p:spPr>
          <a:xfrm>
            <a:off x="1788094" y="1142069"/>
            <a:ext cx="4313094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188" y="2738095"/>
            <a:ext cx="203200" cy="2286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188" y="1212435"/>
            <a:ext cx="203200" cy="2286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212" y="2344390"/>
            <a:ext cx="228600" cy="2286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446" y="2344390"/>
            <a:ext cx="558800" cy="22860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H="1" flipV="1">
            <a:off x="2183353" y="1142069"/>
            <a:ext cx="200546" cy="152566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4939273" y="1179426"/>
            <a:ext cx="179741" cy="148830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2939911" y="1142069"/>
            <a:ext cx="473153" cy="15256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3129671" y="1142069"/>
            <a:ext cx="753566" cy="15256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3042507" y="1142069"/>
            <a:ext cx="579252" cy="15256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3244976" y="1142069"/>
            <a:ext cx="937095" cy="15256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900" y="2848564"/>
            <a:ext cx="168596" cy="189671"/>
          </a:xfrm>
          <a:prstGeom prst="rect">
            <a:avLst/>
          </a:prstGeom>
        </p:spPr>
      </p:pic>
      <p:cxnSp>
        <p:nvCxnSpPr>
          <p:cNvPr id="59" name="Straight Arrow Connector 58"/>
          <p:cNvCxnSpPr/>
          <p:nvPr/>
        </p:nvCxnSpPr>
        <p:spPr>
          <a:xfrm flipV="1">
            <a:off x="2805930" y="1142069"/>
            <a:ext cx="393573" cy="15256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6600" y="2789156"/>
            <a:ext cx="858455" cy="292884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3177065" y="1030000"/>
            <a:ext cx="993179" cy="149426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4169621" y="821839"/>
            <a:ext cx="443947" cy="287061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65" idx="1"/>
          </p:cNvCxnSpPr>
          <p:nvPr/>
        </p:nvCxnSpPr>
        <p:spPr>
          <a:xfrm>
            <a:off x="2805930" y="821839"/>
            <a:ext cx="371135" cy="282874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2477322" y="2690242"/>
            <a:ext cx="326722" cy="148722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3278501" y="2684783"/>
            <a:ext cx="401260" cy="187057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4" name="Picture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7483" y="526961"/>
            <a:ext cx="1131739" cy="294878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1962" y="504147"/>
            <a:ext cx="2403856" cy="317692"/>
          </a:xfrm>
          <a:prstGeom prst="rect">
            <a:avLst/>
          </a:prstGeom>
        </p:spPr>
      </p:pic>
      <p:cxnSp>
        <p:nvCxnSpPr>
          <p:cNvPr id="47" name="Straight Arrow Connector 46"/>
          <p:cNvCxnSpPr/>
          <p:nvPr/>
        </p:nvCxnSpPr>
        <p:spPr>
          <a:xfrm>
            <a:off x="1788094" y="2652886"/>
            <a:ext cx="4313094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2806514" y="2572990"/>
            <a:ext cx="471986" cy="149426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1397881" y="329097"/>
            <a:ext cx="0" cy="270914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6761" y="254709"/>
            <a:ext cx="152400" cy="304800"/>
          </a:xfrm>
          <a:prstGeom prst="rect">
            <a:avLst/>
          </a:prstGeom>
        </p:spPr>
      </p:pic>
      <p:cxnSp>
        <p:nvCxnSpPr>
          <p:cNvPr id="53" name="Straight Arrow Connector 52"/>
          <p:cNvCxnSpPr/>
          <p:nvPr/>
        </p:nvCxnSpPr>
        <p:spPr>
          <a:xfrm>
            <a:off x="1397881" y="2652886"/>
            <a:ext cx="785472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407809" y="1145631"/>
            <a:ext cx="785472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7561" y="2322686"/>
            <a:ext cx="203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51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Iowa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  Khodas</dc:creator>
  <cp:lastModifiedBy>Maxim  Khodas</cp:lastModifiedBy>
  <cp:revision>7</cp:revision>
  <dcterms:created xsi:type="dcterms:W3CDTF">2014-12-07T09:58:27Z</dcterms:created>
  <dcterms:modified xsi:type="dcterms:W3CDTF">2015-02-13T14:35:23Z</dcterms:modified>
</cp:coreProperties>
</file>