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7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A63-61BA-4137-9139-DCFC36F20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4636F-9896-4548-9A17-4C2774C04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334B-1E87-4063-9D9B-CDA60768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611E-F163-4992-AC13-F856C49F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A775-7A7C-4A2F-9599-CD4B3842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0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8B44-E577-4EEE-BD2C-62B53E7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70CD2-5CD7-4208-9D35-80C85BC59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36A4-8AFB-48DC-AF75-44BB5944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853B-6DDB-4BA2-A7F8-CBD220A8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A74E-F609-4FA0-86FF-51EBBDAE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F9276-2629-48BD-900E-1B6A429C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34F8A-A68B-46E9-B268-E8D9F1DB3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7129-8602-4889-BB0A-3F2FA269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63DE9-0EF8-46B0-8720-1918DDE1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834E5-56CC-4517-B744-54DBF477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061A-16FF-4271-8988-25E1E76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E4D7-4426-496B-9E9B-82137AD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9A9B-B912-4FD8-B1CB-8657CCD1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E0F7-A7C2-4046-97B3-B614A542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A089-93B2-4E8C-9985-B752C7FC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1401-78C2-4241-A38D-9929ACF9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94596-E518-4879-9AA0-6D914CE9B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3CCC-B44B-4DC5-96AE-C14198F3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05A1-975D-4FC0-BA99-2C6CD28A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68A0-7E82-4BE8-81C3-2AB8108C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4046-3713-427B-B19E-149468BD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525D-2017-4B8D-9099-99C3A7A07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7B6F4-F7CB-423B-BAB8-7EEA4F68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D8441-9355-4D00-9ADC-AB657EF7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B62B3-7FFB-4E99-9EE7-61F00DAD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7DFE-57A7-4E38-8A77-8F69AF9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7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BCC-4F80-4DEA-BA4D-28C068BF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CA2A-4FF2-442F-AB23-4B8C53DC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EC69-E930-439F-9A4E-B6E4A995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6036A-CDD0-4F95-AF33-AECC9FBC7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ECE83-DF1E-44B7-8BC6-98A65403B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49A76-7599-49AC-9AF0-E4253567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37C04-6255-4385-BB63-0FCB2AFC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9FA33-D5FF-4C7A-974C-667ED47A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50F4-AD46-46C1-9368-65B1E352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B3BED-099D-4756-BA2F-5E4FFF4D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AE9E1-05DD-40CA-ACC4-6C58FEC5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DEA81-1FFB-4ADC-B7B6-E3397D8D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C211C-08E9-4A77-BBF2-E653C69A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78299-9469-4F2E-B2D0-3742BEE1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64479-C854-4812-8801-D1FC3028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972-1E02-4525-A70C-5D5A585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ABFB-8A28-4094-8389-54BE04AA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A6D94-2C8A-430E-84DB-E1F845E44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4E9A-1433-4A92-9E33-387BAB8E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4C75-AE47-45B1-84C3-D2862587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104F9-EBCE-45F1-B238-78770A40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5CB7-A6D8-4FFB-BFEE-510C25E9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55D47-5C01-4B9C-AF3D-62D2A780A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58C2-89CC-4228-90CB-D45C5AB60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1DD9-D006-42F2-8D1F-F6B085F1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09EB2-A862-41FA-A195-19E012F3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A370-EB8D-4CBE-AF44-B4B16AC3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F535D-C8BC-450A-9261-0670624B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E5EAF-11E3-43CC-BAD0-0F480660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78E8-67A5-437B-ACEA-04CF472F5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9500-DE16-4FA5-ADD6-C87542252D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D89F-62A5-4EBE-8972-B9C57D09A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4521-FBD9-4BFF-AD95-55084B07D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F5C9-6F97-411F-B14F-62D784D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1090E-0604-47C2-9BCB-94A57D5BC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903034" y="908041"/>
            <a:ext cx="3999645" cy="2520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EEAF3-C18B-4E4F-B0B7-175BDE3B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068634" y="963897"/>
            <a:ext cx="4088066" cy="25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 Iqbal</dc:creator>
  <cp:lastModifiedBy>Anik Iqbal</cp:lastModifiedBy>
  <cp:revision>1</cp:revision>
  <dcterms:created xsi:type="dcterms:W3CDTF">2017-11-14T02:11:14Z</dcterms:created>
  <dcterms:modified xsi:type="dcterms:W3CDTF">2017-11-14T02:12:48Z</dcterms:modified>
</cp:coreProperties>
</file>