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5" r:id="rId12"/>
    <p:sldId id="267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89B15-0467-5169-1BFD-65115DE11953}" v="12" dt="2022-05-29T07:39:15.885"/>
    <p1510:client id="{6CFE03BD-0C95-1114-9830-FB1A054CE6B8}" v="5" dt="2021-11-28T15:59:16.104"/>
    <p1510:client id="{A1F8E9F9-8B5F-C7F3-4DC5-3576C8C07F8B}" v="12" dt="2022-05-23T06:38:59.436"/>
    <p1510:client id="{B7AC7692-FDA2-431B-B8B1-69995992CD3A}" v="939" dt="2021-11-27T19:55:30.119"/>
    <p1510:client id="{C4F4E5F3-12B1-3A11-C3AC-C92B47335F71}" v="10" dt="2022-05-23T06:37:23.486"/>
    <p1510:client id="{C5FBA878-3082-8B10-3CA6-F0F23A6EC9D6}" v="228" dt="2022-05-22T16:01:1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ublicstorage.com/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ublicstorag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B9F55-D981-4F79-B8D9-3FD64FFA3F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A6E760-82F4-4DC9-92C6-08ABC66E30BC}">
      <dgm:prSet/>
      <dgm:spPr/>
      <dgm:t>
        <a:bodyPr/>
        <a:lstStyle/>
        <a:p>
          <a:r>
            <a:rPr lang="en-US"/>
            <a:t>Renting</a:t>
          </a:r>
        </a:p>
      </dgm:t>
    </dgm:pt>
    <dgm:pt modelId="{28E0B9B1-7DE0-4A92-BF42-33173D4DE1E5}" type="parTrans" cxnId="{6C4EDF62-0C3A-4CDB-9D3E-938212E4A438}">
      <dgm:prSet/>
      <dgm:spPr/>
      <dgm:t>
        <a:bodyPr/>
        <a:lstStyle/>
        <a:p>
          <a:endParaRPr lang="en-US"/>
        </a:p>
      </dgm:t>
    </dgm:pt>
    <dgm:pt modelId="{D798843D-DF3A-4D78-BB09-E01F6FF0F700}" type="sibTrans" cxnId="{6C4EDF62-0C3A-4CDB-9D3E-938212E4A438}">
      <dgm:prSet/>
      <dgm:spPr/>
      <dgm:t>
        <a:bodyPr/>
        <a:lstStyle/>
        <a:p>
          <a:endParaRPr lang="en-US"/>
        </a:p>
      </dgm:t>
    </dgm:pt>
    <dgm:pt modelId="{0195F4F1-758A-4388-889C-917F9DA3F9CA}">
      <dgm:prSet/>
      <dgm:spPr/>
      <dgm:t>
        <a:bodyPr/>
        <a:lstStyle/>
        <a:p>
          <a:r>
            <a:rPr lang="en-US"/>
            <a:t>Renting empty rooms because hotels are fully booked/scarce/expensive</a:t>
          </a:r>
        </a:p>
      </dgm:t>
    </dgm:pt>
    <dgm:pt modelId="{143DD928-0C70-44B3-BE69-80B18A0DBBA4}" type="parTrans" cxnId="{98A34845-0F0A-452B-AE61-D77B74844F55}">
      <dgm:prSet/>
      <dgm:spPr/>
      <dgm:t>
        <a:bodyPr/>
        <a:lstStyle/>
        <a:p>
          <a:endParaRPr lang="en-US"/>
        </a:p>
      </dgm:t>
    </dgm:pt>
    <dgm:pt modelId="{19CC95F1-8F77-4873-B8D8-A0873830F940}" type="sibTrans" cxnId="{98A34845-0F0A-452B-AE61-D77B74844F55}">
      <dgm:prSet/>
      <dgm:spPr/>
      <dgm:t>
        <a:bodyPr/>
        <a:lstStyle/>
        <a:p>
          <a:endParaRPr lang="en-US"/>
        </a:p>
      </dgm:t>
    </dgm:pt>
    <dgm:pt modelId="{8A6D696A-AA2F-4FA1-8A65-E7A35F7D63A3}">
      <dgm:prSet/>
      <dgm:spPr/>
      <dgm:t>
        <a:bodyPr/>
        <a:lstStyle/>
        <a:p>
          <a:r>
            <a:rPr lang="en-US"/>
            <a:t>Sharing</a:t>
          </a:r>
        </a:p>
      </dgm:t>
    </dgm:pt>
    <dgm:pt modelId="{48008171-9BA2-411F-960E-E9B9AEEBD21F}" type="parTrans" cxnId="{F5E4EFC5-56EC-442B-AF43-77173DF6151C}">
      <dgm:prSet/>
      <dgm:spPr/>
      <dgm:t>
        <a:bodyPr/>
        <a:lstStyle/>
        <a:p>
          <a:endParaRPr lang="en-US"/>
        </a:p>
      </dgm:t>
    </dgm:pt>
    <dgm:pt modelId="{C41F791F-AAD2-4B75-B85E-6C53525E9DB5}" type="sibTrans" cxnId="{F5E4EFC5-56EC-442B-AF43-77173DF6151C}">
      <dgm:prSet/>
      <dgm:spPr/>
      <dgm:t>
        <a:bodyPr/>
        <a:lstStyle/>
        <a:p>
          <a:endParaRPr lang="en-US"/>
        </a:p>
      </dgm:t>
    </dgm:pt>
    <dgm:pt modelId="{FE270FF2-1676-4A94-A61B-7F8AAABAF073}">
      <dgm:prSet/>
      <dgm:spPr/>
      <dgm:t>
        <a:bodyPr/>
        <a:lstStyle/>
        <a:p>
          <a:r>
            <a:rPr lang="en-US"/>
            <a:t>Sharing empty space to provide </a:t>
          </a:r>
          <a:r>
            <a:rPr lang="en-US">
              <a:latin typeface="Century Gothic" panose="020B0502020202020204"/>
            </a:rPr>
            <a:t>business/climate-controlled/vehicle</a:t>
          </a:r>
          <a:r>
            <a:rPr lang="en-US"/>
            <a:t> storage</a:t>
          </a:r>
        </a:p>
      </dgm:t>
    </dgm:pt>
    <dgm:pt modelId="{E4355BF3-5E88-4935-B878-0D8E62880A60}" type="parTrans" cxnId="{8581C722-3FFA-496F-8081-67C709E5CCA9}">
      <dgm:prSet/>
      <dgm:spPr/>
      <dgm:t>
        <a:bodyPr/>
        <a:lstStyle/>
        <a:p>
          <a:endParaRPr lang="en-US"/>
        </a:p>
      </dgm:t>
    </dgm:pt>
    <dgm:pt modelId="{3DB3CF76-347B-4C79-A1A8-8CE7D9D79813}" type="sibTrans" cxnId="{8581C722-3FFA-496F-8081-67C709E5CCA9}">
      <dgm:prSet/>
      <dgm:spPr/>
      <dgm:t>
        <a:bodyPr/>
        <a:lstStyle/>
        <a:p>
          <a:endParaRPr lang="en-US"/>
        </a:p>
      </dgm:t>
    </dgm:pt>
    <dgm:pt modelId="{A681D3FF-1EA5-4C5A-9F13-15A16167A7A2}" type="pres">
      <dgm:prSet presAssocID="{170B9F55-D981-4F79-B8D9-3FD64FFA3FA0}" presName="Name0" presStyleCnt="0">
        <dgm:presLayoutVars>
          <dgm:dir/>
          <dgm:animLvl val="lvl"/>
          <dgm:resizeHandles val="exact"/>
        </dgm:presLayoutVars>
      </dgm:prSet>
      <dgm:spPr/>
    </dgm:pt>
    <dgm:pt modelId="{106C6699-FC08-4803-B56D-C50D801E5DBB}" type="pres">
      <dgm:prSet presAssocID="{81A6E760-82F4-4DC9-92C6-08ABC66E30BC}" presName="linNode" presStyleCnt="0"/>
      <dgm:spPr/>
    </dgm:pt>
    <dgm:pt modelId="{4A1D6848-7DCA-4892-A273-3F72FDC6F3FE}" type="pres">
      <dgm:prSet presAssocID="{81A6E760-82F4-4DC9-92C6-08ABC66E30BC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9169F48E-4ED0-4779-B41E-6511EEEB5763}" type="pres">
      <dgm:prSet presAssocID="{81A6E760-82F4-4DC9-92C6-08ABC66E30BC}" presName="descendantText" presStyleLbl="alignAccFollowNode1" presStyleIdx="0" presStyleCnt="2">
        <dgm:presLayoutVars>
          <dgm:bulletEnabled/>
        </dgm:presLayoutVars>
      </dgm:prSet>
      <dgm:spPr/>
    </dgm:pt>
    <dgm:pt modelId="{6BD19348-C95B-4B0B-9472-A07EC265AFEC}" type="pres">
      <dgm:prSet presAssocID="{D798843D-DF3A-4D78-BB09-E01F6FF0F700}" presName="sp" presStyleCnt="0"/>
      <dgm:spPr/>
    </dgm:pt>
    <dgm:pt modelId="{3599C564-B737-429D-8598-0ECA8E4D4923}" type="pres">
      <dgm:prSet presAssocID="{8A6D696A-AA2F-4FA1-8A65-E7A35F7D63A3}" presName="linNode" presStyleCnt="0"/>
      <dgm:spPr/>
    </dgm:pt>
    <dgm:pt modelId="{63FC28C2-6741-41A3-A3F2-938FE21AF7E6}" type="pres">
      <dgm:prSet presAssocID="{8A6D696A-AA2F-4FA1-8A65-E7A35F7D63A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386B0C91-4562-4992-B0A4-87CA85A5790A}" type="pres">
      <dgm:prSet presAssocID="{8A6D696A-AA2F-4FA1-8A65-E7A35F7D63A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5BB00A10-E77E-40F7-B33D-F9DFEE3F41FE}" type="presOf" srcId="{0195F4F1-758A-4388-889C-917F9DA3F9CA}" destId="{9169F48E-4ED0-4779-B41E-6511EEEB5763}" srcOrd="0" destOrd="0" presId="urn:microsoft.com/office/officeart/2016/7/layout/VerticalSolidActionList"/>
    <dgm:cxn modelId="{8581C722-3FFA-496F-8081-67C709E5CCA9}" srcId="{8A6D696A-AA2F-4FA1-8A65-E7A35F7D63A3}" destId="{FE270FF2-1676-4A94-A61B-7F8AAABAF073}" srcOrd="0" destOrd="0" parTransId="{E4355BF3-5E88-4935-B878-0D8E62880A60}" sibTransId="{3DB3CF76-347B-4C79-A1A8-8CE7D9D79813}"/>
    <dgm:cxn modelId="{68610734-755B-4796-8340-FC783B2B9752}" type="presOf" srcId="{81A6E760-82F4-4DC9-92C6-08ABC66E30BC}" destId="{4A1D6848-7DCA-4892-A273-3F72FDC6F3FE}" srcOrd="0" destOrd="0" presId="urn:microsoft.com/office/officeart/2016/7/layout/VerticalSolidActionList"/>
    <dgm:cxn modelId="{6C4EDF62-0C3A-4CDB-9D3E-938212E4A438}" srcId="{170B9F55-D981-4F79-B8D9-3FD64FFA3FA0}" destId="{81A6E760-82F4-4DC9-92C6-08ABC66E30BC}" srcOrd="0" destOrd="0" parTransId="{28E0B9B1-7DE0-4A92-BF42-33173D4DE1E5}" sibTransId="{D798843D-DF3A-4D78-BB09-E01F6FF0F700}"/>
    <dgm:cxn modelId="{98A34845-0F0A-452B-AE61-D77B74844F55}" srcId="{81A6E760-82F4-4DC9-92C6-08ABC66E30BC}" destId="{0195F4F1-758A-4388-889C-917F9DA3F9CA}" srcOrd="0" destOrd="0" parTransId="{143DD928-0C70-44B3-BE69-80B18A0DBBA4}" sibTransId="{19CC95F1-8F77-4873-B8D8-A0873830F940}"/>
    <dgm:cxn modelId="{2CB7D84B-0B52-4AE9-BB49-62D70E071705}" type="presOf" srcId="{170B9F55-D981-4F79-B8D9-3FD64FFA3FA0}" destId="{A681D3FF-1EA5-4C5A-9F13-15A16167A7A2}" srcOrd="0" destOrd="0" presId="urn:microsoft.com/office/officeart/2016/7/layout/VerticalSolidActionList"/>
    <dgm:cxn modelId="{7F1BE586-2A85-49C0-833E-87898151DF91}" type="presOf" srcId="{FE270FF2-1676-4A94-A61B-7F8AAABAF073}" destId="{386B0C91-4562-4992-B0A4-87CA85A5790A}" srcOrd="0" destOrd="0" presId="urn:microsoft.com/office/officeart/2016/7/layout/VerticalSolidActionList"/>
    <dgm:cxn modelId="{F5E4EFC5-56EC-442B-AF43-77173DF6151C}" srcId="{170B9F55-D981-4F79-B8D9-3FD64FFA3FA0}" destId="{8A6D696A-AA2F-4FA1-8A65-E7A35F7D63A3}" srcOrd="1" destOrd="0" parTransId="{48008171-9BA2-411F-960E-E9B9AEEBD21F}" sibTransId="{C41F791F-AAD2-4B75-B85E-6C53525E9DB5}"/>
    <dgm:cxn modelId="{9659B5F2-348C-417E-92FE-EF9DD4CE39D1}" type="presOf" srcId="{8A6D696A-AA2F-4FA1-8A65-E7A35F7D63A3}" destId="{63FC28C2-6741-41A3-A3F2-938FE21AF7E6}" srcOrd="0" destOrd="0" presId="urn:microsoft.com/office/officeart/2016/7/layout/VerticalSolidActionList"/>
    <dgm:cxn modelId="{FBB9E331-5D7A-427B-96C9-5E124FE3EB77}" type="presParOf" srcId="{A681D3FF-1EA5-4C5A-9F13-15A16167A7A2}" destId="{106C6699-FC08-4803-B56D-C50D801E5DBB}" srcOrd="0" destOrd="0" presId="urn:microsoft.com/office/officeart/2016/7/layout/VerticalSolidActionList"/>
    <dgm:cxn modelId="{116A0E6A-7A10-47B4-BD4B-55E80699C992}" type="presParOf" srcId="{106C6699-FC08-4803-B56D-C50D801E5DBB}" destId="{4A1D6848-7DCA-4892-A273-3F72FDC6F3FE}" srcOrd="0" destOrd="0" presId="urn:microsoft.com/office/officeart/2016/7/layout/VerticalSolidActionList"/>
    <dgm:cxn modelId="{CC3D2433-E90A-41AF-8807-65D8479B25ED}" type="presParOf" srcId="{106C6699-FC08-4803-B56D-C50D801E5DBB}" destId="{9169F48E-4ED0-4779-B41E-6511EEEB5763}" srcOrd="1" destOrd="0" presId="urn:microsoft.com/office/officeart/2016/7/layout/VerticalSolidActionList"/>
    <dgm:cxn modelId="{2FFF10BE-8083-442D-86AE-39F4ED21090F}" type="presParOf" srcId="{A681D3FF-1EA5-4C5A-9F13-15A16167A7A2}" destId="{6BD19348-C95B-4B0B-9472-A07EC265AFEC}" srcOrd="1" destOrd="0" presId="urn:microsoft.com/office/officeart/2016/7/layout/VerticalSolidActionList"/>
    <dgm:cxn modelId="{3131E48C-1363-4F05-B1B0-B9293F5D5D4E}" type="presParOf" srcId="{A681D3FF-1EA5-4C5A-9F13-15A16167A7A2}" destId="{3599C564-B737-429D-8598-0ECA8E4D4923}" srcOrd="2" destOrd="0" presId="urn:microsoft.com/office/officeart/2016/7/layout/VerticalSolidActionList"/>
    <dgm:cxn modelId="{56D1D738-A365-46A5-B91E-A692F15432E2}" type="presParOf" srcId="{3599C564-B737-429D-8598-0ECA8E4D4923}" destId="{63FC28C2-6741-41A3-A3F2-938FE21AF7E6}" srcOrd="0" destOrd="0" presId="urn:microsoft.com/office/officeart/2016/7/layout/VerticalSolidActionList"/>
    <dgm:cxn modelId="{FE46F96D-51AF-4F9A-83C3-1788C669500A}" type="presParOf" srcId="{3599C564-B737-429D-8598-0ECA8E4D4923}" destId="{386B0C91-4562-4992-B0A4-87CA85A5790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6AED1B-0090-455C-8FE5-5A3178E273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E6F89B-14F9-4E65-B574-AF236C1512CA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Recommender System</a:t>
          </a:r>
          <a:endParaRPr lang="en-US"/>
        </a:p>
      </dgm:t>
    </dgm:pt>
    <dgm:pt modelId="{2F471B64-4250-4ACB-81CE-D38222D3FB48}" type="parTrans" cxnId="{B02423FF-861B-4AE5-8F88-D3CC05ED444F}">
      <dgm:prSet/>
      <dgm:spPr/>
      <dgm:t>
        <a:bodyPr/>
        <a:lstStyle/>
        <a:p>
          <a:endParaRPr lang="en-US"/>
        </a:p>
      </dgm:t>
    </dgm:pt>
    <dgm:pt modelId="{6AF6F58D-F6D1-4092-A8DA-ED6F9171224A}" type="sibTrans" cxnId="{B02423FF-861B-4AE5-8F88-D3CC05ED444F}">
      <dgm:prSet/>
      <dgm:spPr/>
      <dgm:t>
        <a:bodyPr/>
        <a:lstStyle/>
        <a:p>
          <a:endParaRPr lang="en-US"/>
        </a:p>
      </dgm:t>
    </dgm:pt>
    <dgm:pt modelId="{59B6B658-9606-4114-B893-180B0E38D12A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Provide suggestions based on the choices the user make.</a:t>
          </a:r>
          <a:endParaRPr lang="en-US"/>
        </a:p>
      </dgm:t>
    </dgm:pt>
    <dgm:pt modelId="{EE383260-C377-46BA-BE2F-3A6B5D033F53}" type="parTrans" cxnId="{08BC8FC7-8864-42E5-A728-AA2F4F2C9A96}">
      <dgm:prSet/>
      <dgm:spPr/>
      <dgm:t>
        <a:bodyPr/>
        <a:lstStyle/>
        <a:p>
          <a:endParaRPr lang="en-US"/>
        </a:p>
      </dgm:t>
    </dgm:pt>
    <dgm:pt modelId="{2BC88329-A569-4F4A-92F5-58F42D081386}" type="sibTrans" cxnId="{08BC8FC7-8864-42E5-A728-AA2F4F2C9A96}">
      <dgm:prSet/>
      <dgm:spPr/>
      <dgm:t>
        <a:bodyPr/>
        <a:lstStyle/>
        <a:p>
          <a:endParaRPr lang="en-US"/>
        </a:p>
      </dgm:t>
    </dgm:pt>
    <dgm:pt modelId="{8CADC5E7-DD91-4AB3-99EB-FE499E4AA84E}">
      <dgm:prSet/>
      <dgm:spPr/>
      <dgm:t>
        <a:bodyPr/>
        <a:lstStyle/>
        <a:p>
          <a:r>
            <a:rPr lang="en-US" b="0" i="0">
              <a:latin typeface="Century Gothic" panose="020B0502020202020204"/>
            </a:rPr>
            <a:t>User</a:t>
          </a:r>
          <a:r>
            <a:rPr lang="en-US" b="0" i="0"/>
            <a:t> Interaction</a:t>
          </a:r>
          <a:endParaRPr lang="en-US"/>
        </a:p>
      </dgm:t>
    </dgm:pt>
    <dgm:pt modelId="{095F8A31-14AA-4BE1-BFB8-B4B73E750473}" type="parTrans" cxnId="{4F35146D-DFB7-4F77-A864-681288ACDAE1}">
      <dgm:prSet/>
      <dgm:spPr/>
      <dgm:t>
        <a:bodyPr/>
        <a:lstStyle/>
        <a:p>
          <a:endParaRPr lang="en-US"/>
        </a:p>
      </dgm:t>
    </dgm:pt>
    <dgm:pt modelId="{785A3887-520D-4B9D-9FEB-59816388EF58}" type="sibTrans" cxnId="{4F35146D-DFB7-4F77-A864-681288ACDAE1}">
      <dgm:prSet/>
      <dgm:spPr/>
      <dgm:t>
        <a:bodyPr/>
        <a:lstStyle/>
        <a:p>
          <a:endParaRPr lang="en-US"/>
        </a:p>
      </dgm:t>
    </dgm:pt>
    <dgm:pt modelId="{A6746852-00F6-49AD-8649-BFAC8BE19D3B}">
      <dgm:prSet/>
      <dgm:spPr/>
      <dgm:t>
        <a:bodyPr/>
        <a:lstStyle/>
        <a:p>
          <a:r>
            <a:rPr lang="en-US" b="0" i="0"/>
            <a:t>In site </a:t>
          </a:r>
          <a:r>
            <a:rPr lang="en-US" b="0" i="0" err="1">
              <a:latin typeface="Century Gothic" panose="020B0502020202020204"/>
            </a:rPr>
            <a:t>messenging</a:t>
          </a:r>
          <a:endParaRPr lang="en-US"/>
        </a:p>
      </dgm:t>
    </dgm:pt>
    <dgm:pt modelId="{78D09133-6944-4A0A-8BE8-72D7CCF18FA5}" type="parTrans" cxnId="{FB4C3136-DF3B-475D-A911-47210D75F881}">
      <dgm:prSet/>
      <dgm:spPr/>
      <dgm:t>
        <a:bodyPr/>
        <a:lstStyle/>
        <a:p>
          <a:endParaRPr lang="en-US"/>
        </a:p>
      </dgm:t>
    </dgm:pt>
    <dgm:pt modelId="{8491178C-81AA-46B7-ACFC-AD2A6DF7C92A}" type="sibTrans" cxnId="{FB4C3136-DF3B-475D-A911-47210D75F881}">
      <dgm:prSet/>
      <dgm:spPr/>
      <dgm:t>
        <a:bodyPr/>
        <a:lstStyle/>
        <a:p>
          <a:endParaRPr lang="en-US"/>
        </a:p>
      </dgm:t>
    </dgm:pt>
    <dgm:pt modelId="{9C3E7F0A-A4DF-4793-8BA0-FAC3A236BA99}" type="pres">
      <dgm:prSet presAssocID="{866AED1B-0090-455C-8FE5-5A3178E2739C}" presName="linear" presStyleCnt="0">
        <dgm:presLayoutVars>
          <dgm:animLvl val="lvl"/>
          <dgm:resizeHandles val="exact"/>
        </dgm:presLayoutVars>
      </dgm:prSet>
      <dgm:spPr/>
    </dgm:pt>
    <dgm:pt modelId="{A860F194-E216-4B19-AA2B-713E3D8EEE4C}" type="pres">
      <dgm:prSet presAssocID="{C9E6F89B-14F9-4E65-B574-AF236C1512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FD908-2A40-40C6-B14D-2B31BF6EE0E5}" type="pres">
      <dgm:prSet presAssocID="{C9E6F89B-14F9-4E65-B574-AF236C1512CA}" presName="childText" presStyleLbl="revTx" presStyleIdx="0" presStyleCnt="2">
        <dgm:presLayoutVars>
          <dgm:bulletEnabled val="1"/>
        </dgm:presLayoutVars>
      </dgm:prSet>
      <dgm:spPr/>
    </dgm:pt>
    <dgm:pt modelId="{7BD1FC2F-CF7B-4BBB-89C2-DA5F7AB057EE}" type="pres">
      <dgm:prSet presAssocID="{8CADC5E7-DD91-4AB3-99EB-FE499E4AA8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FBDC92-95B0-4758-9D01-865CA40FFA3F}" type="pres">
      <dgm:prSet presAssocID="{8CADC5E7-DD91-4AB3-99EB-FE499E4AA8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4C3136-DF3B-475D-A911-47210D75F881}" srcId="{8CADC5E7-DD91-4AB3-99EB-FE499E4AA84E}" destId="{A6746852-00F6-49AD-8649-BFAC8BE19D3B}" srcOrd="0" destOrd="0" parTransId="{78D09133-6944-4A0A-8BE8-72D7CCF18FA5}" sibTransId="{8491178C-81AA-46B7-ACFC-AD2A6DF7C92A}"/>
    <dgm:cxn modelId="{2468193A-AC97-41BA-A244-F07AB16A52D6}" type="presOf" srcId="{C9E6F89B-14F9-4E65-B574-AF236C1512CA}" destId="{A860F194-E216-4B19-AA2B-713E3D8EEE4C}" srcOrd="0" destOrd="0" presId="urn:microsoft.com/office/officeart/2005/8/layout/vList2"/>
    <dgm:cxn modelId="{4A9D8A3B-8CF7-4B3C-98AF-B5E591CE49F1}" type="presOf" srcId="{866AED1B-0090-455C-8FE5-5A3178E2739C}" destId="{9C3E7F0A-A4DF-4793-8BA0-FAC3A236BA99}" srcOrd="0" destOrd="0" presId="urn:microsoft.com/office/officeart/2005/8/layout/vList2"/>
    <dgm:cxn modelId="{4F35146D-DFB7-4F77-A864-681288ACDAE1}" srcId="{866AED1B-0090-455C-8FE5-5A3178E2739C}" destId="{8CADC5E7-DD91-4AB3-99EB-FE499E4AA84E}" srcOrd="1" destOrd="0" parTransId="{095F8A31-14AA-4BE1-BFB8-B4B73E750473}" sibTransId="{785A3887-520D-4B9D-9FEB-59816388EF58}"/>
    <dgm:cxn modelId="{7C4D2298-F567-49C7-BC28-300681C7EFCE}" type="presOf" srcId="{8CADC5E7-DD91-4AB3-99EB-FE499E4AA84E}" destId="{7BD1FC2F-CF7B-4BBB-89C2-DA5F7AB057EE}" srcOrd="0" destOrd="0" presId="urn:microsoft.com/office/officeart/2005/8/layout/vList2"/>
    <dgm:cxn modelId="{530E9BA5-DE3C-440E-A605-DAD47F9174A0}" type="presOf" srcId="{59B6B658-9606-4114-B893-180B0E38D12A}" destId="{833FD908-2A40-40C6-B14D-2B31BF6EE0E5}" srcOrd="0" destOrd="0" presId="urn:microsoft.com/office/officeart/2005/8/layout/vList2"/>
    <dgm:cxn modelId="{6E2331B9-762E-494A-A846-262B2EE7F2B3}" type="presOf" srcId="{A6746852-00F6-49AD-8649-BFAC8BE19D3B}" destId="{1DFBDC92-95B0-4758-9D01-865CA40FFA3F}" srcOrd="0" destOrd="0" presId="urn:microsoft.com/office/officeart/2005/8/layout/vList2"/>
    <dgm:cxn modelId="{08BC8FC7-8864-42E5-A728-AA2F4F2C9A96}" srcId="{C9E6F89B-14F9-4E65-B574-AF236C1512CA}" destId="{59B6B658-9606-4114-B893-180B0E38D12A}" srcOrd="0" destOrd="0" parTransId="{EE383260-C377-46BA-BE2F-3A6B5D033F53}" sibTransId="{2BC88329-A569-4F4A-92F5-58F42D081386}"/>
    <dgm:cxn modelId="{B02423FF-861B-4AE5-8F88-D3CC05ED444F}" srcId="{866AED1B-0090-455C-8FE5-5A3178E2739C}" destId="{C9E6F89B-14F9-4E65-B574-AF236C1512CA}" srcOrd="0" destOrd="0" parTransId="{2F471B64-4250-4ACB-81CE-D38222D3FB48}" sibTransId="{6AF6F58D-F6D1-4092-A8DA-ED6F9171224A}"/>
    <dgm:cxn modelId="{7C25208D-7E2C-46FD-85B1-A76FDFDB3C6A}" type="presParOf" srcId="{9C3E7F0A-A4DF-4793-8BA0-FAC3A236BA99}" destId="{A860F194-E216-4B19-AA2B-713E3D8EEE4C}" srcOrd="0" destOrd="0" presId="urn:microsoft.com/office/officeart/2005/8/layout/vList2"/>
    <dgm:cxn modelId="{599E45D9-2FA7-4268-8756-40BA5D609CBE}" type="presParOf" srcId="{9C3E7F0A-A4DF-4793-8BA0-FAC3A236BA99}" destId="{833FD908-2A40-40C6-B14D-2B31BF6EE0E5}" srcOrd="1" destOrd="0" presId="urn:microsoft.com/office/officeart/2005/8/layout/vList2"/>
    <dgm:cxn modelId="{E5870D1F-CC8B-4C2D-B063-5730F55A12FC}" type="presParOf" srcId="{9C3E7F0A-A4DF-4793-8BA0-FAC3A236BA99}" destId="{7BD1FC2F-CF7B-4BBB-89C2-DA5F7AB057EE}" srcOrd="2" destOrd="0" presId="urn:microsoft.com/office/officeart/2005/8/layout/vList2"/>
    <dgm:cxn modelId="{10A31988-194D-47F2-B9F4-26B9B0AC52CE}" type="presParOf" srcId="{9C3E7F0A-A4DF-4793-8BA0-FAC3A236BA99}" destId="{1DFBDC92-95B0-4758-9D01-865CA40FFA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131789-3C62-4F2F-8E83-E5A4C066AF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E1F9AAA-98D3-476A-9152-AFD194D18197}">
      <dgm:prSet/>
      <dgm:spPr/>
      <dgm:t>
        <a:bodyPr/>
        <a:lstStyle/>
        <a:p>
          <a:pPr rtl="0"/>
          <a:r>
            <a:rPr lang="en-US" b="0" i="0"/>
            <a:t>Hassle-free</a:t>
          </a:r>
          <a:r>
            <a:rPr lang="en-US" b="0" i="0">
              <a:latin typeface="Century Gothic" panose="020B0502020202020204"/>
            </a:rPr>
            <a:t>  </a:t>
          </a:r>
          <a:r>
            <a:rPr lang="en-US" b="0" i="0"/>
            <a:t>hosting and renting for property owners and renters</a:t>
          </a:r>
          <a:endParaRPr lang="en-US"/>
        </a:p>
      </dgm:t>
    </dgm:pt>
    <dgm:pt modelId="{FAB7DAFC-AF31-4C88-A8B2-36F289C020C5}" type="parTrans" cxnId="{EDA37C97-7B60-477C-9B7F-5AD409585D94}">
      <dgm:prSet/>
      <dgm:spPr/>
      <dgm:t>
        <a:bodyPr/>
        <a:lstStyle/>
        <a:p>
          <a:endParaRPr lang="en-US"/>
        </a:p>
      </dgm:t>
    </dgm:pt>
    <dgm:pt modelId="{641F3DC6-D798-40FF-B80F-16F6BED4C975}" type="sibTrans" cxnId="{EDA37C97-7B60-477C-9B7F-5AD409585D94}">
      <dgm:prSet/>
      <dgm:spPr/>
      <dgm:t>
        <a:bodyPr/>
        <a:lstStyle/>
        <a:p>
          <a:endParaRPr lang="en-US"/>
        </a:p>
      </dgm:t>
    </dgm:pt>
    <dgm:pt modelId="{0F6C783E-9777-4A76-BC56-283DE32B9992}">
      <dgm:prSet/>
      <dgm:spPr/>
      <dgm:t>
        <a:bodyPr/>
        <a:lstStyle/>
        <a:p>
          <a:r>
            <a:rPr lang="en-US" b="0" i="0"/>
            <a:t>Real time search gives flexibility</a:t>
          </a:r>
          <a:endParaRPr lang="en-US"/>
        </a:p>
      </dgm:t>
    </dgm:pt>
    <dgm:pt modelId="{B4A1048B-8D32-46D8-934B-21F30A340186}" type="parTrans" cxnId="{2B63CEF6-EEF5-4FA8-9ED5-81C9488A96A7}">
      <dgm:prSet/>
      <dgm:spPr/>
      <dgm:t>
        <a:bodyPr/>
        <a:lstStyle/>
        <a:p>
          <a:endParaRPr lang="en-US"/>
        </a:p>
      </dgm:t>
    </dgm:pt>
    <dgm:pt modelId="{7D71DE11-ACC5-4504-8151-8592953D9350}" type="sibTrans" cxnId="{2B63CEF6-EEF5-4FA8-9ED5-81C9488A96A7}">
      <dgm:prSet/>
      <dgm:spPr/>
      <dgm:t>
        <a:bodyPr/>
        <a:lstStyle/>
        <a:p>
          <a:endParaRPr lang="en-US"/>
        </a:p>
      </dgm:t>
    </dgm:pt>
    <dgm:pt modelId="{7CB67F3F-7668-4594-ACB6-8CE9167E5ADD}">
      <dgm:prSet/>
      <dgm:spPr/>
      <dgm:t>
        <a:bodyPr/>
        <a:lstStyle/>
        <a:p>
          <a:r>
            <a:rPr lang="en-US" b="0" i="0"/>
            <a:t>Recommender systems provides improved user experience</a:t>
          </a:r>
          <a:endParaRPr lang="en-US"/>
        </a:p>
      </dgm:t>
    </dgm:pt>
    <dgm:pt modelId="{70681EBF-A285-4CBE-98B3-6B2FD14D35CC}" type="parTrans" cxnId="{CE902295-CCD3-43EA-80B6-CEE174EBDE23}">
      <dgm:prSet/>
      <dgm:spPr/>
      <dgm:t>
        <a:bodyPr/>
        <a:lstStyle/>
        <a:p>
          <a:endParaRPr lang="en-US"/>
        </a:p>
      </dgm:t>
    </dgm:pt>
    <dgm:pt modelId="{58799B45-F875-43B2-99D9-010E349C17D3}" type="sibTrans" cxnId="{CE902295-CCD3-43EA-80B6-CEE174EBDE23}">
      <dgm:prSet/>
      <dgm:spPr/>
      <dgm:t>
        <a:bodyPr/>
        <a:lstStyle/>
        <a:p>
          <a:endParaRPr lang="en-US"/>
        </a:p>
      </dgm:t>
    </dgm:pt>
    <dgm:pt modelId="{81C46815-8286-4456-BADA-35181EA0B386}" type="pres">
      <dgm:prSet presAssocID="{07131789-3C62-4F2F-8E83-E5A4C066AF05}" presName="root" presStyleCnt="0">
        <dgm:presLayoutVars>
          <dgm:dir/>
          <dgm:resizeHandles val="exact"/>
        </dgm:presLayoutVars>
      </dgm:prSet>
      <dgm:spPr/>
    </dgm:pt>
    <dgm:pt modelId="{92B53D94-D22D-4DD0-963A-A30CF1D62186}" type="pres">
      <dgm:prSet presAssocID="{2E1F9AAA-98D3-476A-9152-AFD194D18197}" presName="compNode" presStyleCnt="0"/>
      <dgm:spPr/>
    </dgm:pt>
    <dgm:pt modelId="{6EC59F22-1F7F-42F3-B3EC-02FF6C4B801E}" type="pres">
      <dgm:prSet presAssocID="{2E1F9AAA-98D3-476A-9152-AFD194D18197}" presName="bgRect" presStyleLbl="bgShp" presStyleIdx="0" presStyleCnt="3"/>
      <dgm:spPr/>
    </dgm:pt>
    <dgm:pt modelId="{FAFFCD1C-B952-4DA9-84A1-A6A8B17F4E7D}" type="pres">
      <dgm:prSet presAssocID="{2E1F9AAA-98D3-476A-9152-AFD194D181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DB0FF979-9DF6-4DBF-B320-33112FA89E98}" type="pres">
      <dgm:prSet presAssocID="{2E1F9AAA-98D3-476A-9152-AFD194D18197}" presName="spaceRect" presStyleCnt="0"/>
      <dgm:spPr/>
    </dgm:pt>
    <dgm:pt modelId="{77AE4BC7-CBC6-424B-A535-9971CDCB8173}" type="pres">
      <dgm:prSet presAssocID="{2E1F9AAA-98D3-476A-9152-AFD194D18197}" presName="parTx" presStyleLbl="revTx" presStyleIdx="0" presStyleCnt="3">
        <dgm:presLayoutVars>
          <dgm:chMax val="0"/>
          <dgm:chPref val="0"/>
        </dgm:presLayoutVars>
      </dgm:prSet>
      <dgm:spPr/>
    </dgm:pt>
    <dgm:pt modelId="{821579DD-41B8-41C3-B28F-380CECAA7854}" type="pres">
      <dgm:prSet presAssocID="{641F3DC6-D798-40FF-B80F-16F6BED4C975}" presName="sibTrans" presStyleCnt="0"/>
      <dgm:spPr/>
    </dgm:pt>
    <dgm:pt modelId="{3374FD31-2617-4D8E-9878-0D0AF761B253}" type="pres">
      <dgm:prSet presAssocID="{0F6C783E-9777-4A76-BC56-283DE32B9992}" presName="compNode" presStyleCnt="0"/>
      <dgm:spPr/>
    </dgm:pt>
    <dgm:pt modelId="{B5994601-9000-4759-B416-0F09328CED5B}" type="pres">
      <dgm:prSet presAssocID="{0F6C783E-9777-4A76-BC56-283DE32B9992}" presName="bgRect" presStyleLbl="bgShp" presStyleIdx="1" presStyleCnt="3"/>
      <dgm:spPr/>
    </dgm:pt>
    <dgm:pt modelId="{1962FB4C-A7A8-449B-9030-9E9CBF25CB1B}" type="pres">
      <dgm:prSet presAssocID="{0F6C783E-9777-4A76-BC56-283DE32B99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694940-6C45-45B2-996A-B84A4C9ABBFD}" type="pres">
      <dgm:prSet presAssocID="{0F6C783E-9777-4A76-BC56-283DE32B9992}" presName="spaceRect" presStyleCnt="0"/>
      <dgm:spPr/>
    </dgm:pt>
    <dgm:pt modelId="{B367E8EA-84F3-4B20-A5F7-E2F5DDEBB127}" type="pres">
      <dgm:prSet presAssocID="{0F6C783E-9777-4A76-BC56-283DE32B9992}" presName="parTx" presStyleLbl="revTx" presStyleIdx="1" presStyleCnt="3">
        <dgm:presLayoutVars>
          <dgm:chMax val="0"/>
          <dgm:chPref val="0"/>
        </dgm:presLayoutVars>
      </dgm:prSet>
      <dgm:spPr/>
    </dgm:pt>
    <dgm:pt modelId="{8B1A31B1-A230-49EF-8581-78106B5EF5A9}" type="pres">
      <dgm:prSet presAssocID="{7D71DE11-ACC5-4504-8151-8592953D9350}" presName="sibTrans" presStyleCnt="0"/>
      <dgm:spPr/>
    </dgm:pt>
    <dgm:pt modelId="{E81DAB1A-A9DD-4CD3-B1BF-D23445354190}" type="pres">
      <dgm:prSet presAssocID="{7CB67F3F-7668-4594-ACB6-8CE9167E5ADD}" presName="compNode" presStyleCnt="0"/>
      <dgm:spPr/>
    </dgm:pt>
    <dgm:pt modelId="{CBC861E8-8F57-4C01-84B2-A41E8F27FD31}" type="pres">
      <dgm:prSet presAssocID="{7CB67F3F-7668-4594-ACB6-8CE9167E5ADD}" presName="bgRect" presStyleLbl="bgShp" presStyleIdx="2" presStyleCnt="3"/>
      <dgm:spPr/>
    </dgm:pt>
    <dgm:pt modelId="{77F4A701-A8DC-49D3-B287-C58F62470F43}" type="pres">
      <dgm:prSet presAssocID="{7CB67F3F-7668-4594-ACB6-8CE9167E5A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463215E-C59A-4209-8EB6-0C6621DC7B14}" type="pres">
      <dgm:prSet presAssocID="{7CB67F3F-7668-4594-ACB6-8CE9167E5ADD}" presName="spaceRect" presStyleCnt="0"/>
      <dgm:spPr/>
    </dgm:pt>
    <dgm:pt modelId="{115562E4-E645-4197-97F0-2111EDF5C555}" type="pres">
      <dgm:prSet presAssocID="{7CB67F3F-7668-4594-ACB6-8CE9167E5A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276B28-54EF-407B-BDFE-EA5C725596A6}" type="presOf" srcId="{7CB67F3F-7668-4594-ACB6-8CE9167E5ADD}" destId="{115562E4-E645-4197-97F0-2111EDF5C555}" srcOrd="0" destOrd="0" presId="urn:microsoft.com/office/officeart/2018/2/layout/IconVerticalSolidList"/>
    <dgm:cxn modelId="{F66B645F-0FE0-4B54-800C-608A24BD4600}" type="presOf" srcId="{07131789-3C62-4F2F-8E83-E5A4C066AF05}" destId="{81C46815-8286-4456-BADA-35181EA0B386}" srcOrd="0" destOrd="0" presId="urn:microsoft.com/office/officeart/2018/2/layout/IconVerticalSolidList"/>
    <dgm:cxn modelId="{CE902295-CCD3-43EA-80B6-CEE174EBDE23}" srcId="{07131789-3C62-4F2F-8E83-E5A4C066AF05}" destId="{7CB67F3F-7668-4594-ACB6-8CE9167E5ADD}" srcOrd="2" destOrd="0" parTransId="{70681EBF-A285-4CBE-98B3-6B2FD14D35CC}" sibTransId="{58799B45-F875-43B2-99D9-010E349C17D3}"/>
    <dgm:cxn modelId="{EDA37C97-7B60-477C-9B7F-5AD409585D94}" srcId="{07131789-3C62-4F2F-8E83-E5A4C066AF05}" destId="{2E1F9AAA-98D3-476A-9152-AFD194D18197}" srcOrd="0" destOrd="0" parTransId="{FAB7DAFC-AF31-4C88-A8B2-36F289C020C5}" sibTransId="{641F3DC6-D798-40FF-B80F-16F6BED4C975}"/>
    <dgm:cxn modelId="{BE1AD5B3-AC4D-4F15-ABA9-4C50FCE61B3B}" type="presOf" srcId="{0F6C783E-9777-4A76-BC56-283DE32B9992}" destId="{B367E8EA-84F3-4B20-A5F7-E2F5DDEBB127}" srcOrd="0" destOrd="0" presId="urn:microsoft.com/office/officeart/2018/2/layout/IconVerticalSolidList"/>
    <dgm:cxn modelId="{166921E2-58B0-4AA4-9146-1D22AD8D4853}" type="presOf" srcId="{2E1F9AAA-98D3-476A-9152-AFD194D18197}" destId="{77AE4BC7-CBC6-424B-A535-9971CDCB8173}" srcOrd="0" destOrd="0" presId="urn:microsoft.com/office/officeart/2018/2/layout/IconVerticalSolidList"/>
    <dgm:cxn modelId="{2B63CEF6-EEF5-4FA8-9ED5-81C9488A96A7}" srcId="{07131789-3C62-4F2F-8E83-E5A4C066AF05}" destId="{0F6C783E-9777-4A76-BC56-283DE32B9992}" srcOrd="1" destOrd="0" parTransId="{B4A1048B-8D32-46D8-934B-21F30A340186}" sibTransId="{7D71DE11-ACC5-4504-8151-8592953D9350}"/>
    <dgm:cxn modelId="{9F13EF63-A976-4D70-B3EF-40A258F47C1D}" type="presParOf" srcId="{81C46815-8286-4456-BADA-35181EA0B386}" destId="{92B53D94-D22D-4DD0-963A-A30CF1D62186}" srcOrd="0" destOrd="0" presId="urn:microsoft.com/office/officeart/2018/2/layout/IconVerticalSolidList"/>
    <dgm:cxn modelId="{E5E499A2-C897-4D82-A920-483DB4504A7A}" type="presParOf" srcId="{92B53D94-D22D-4DD0-963A-A30CF1D62186}" destId="{6EC59F22-1F7F-42F3-B3EC-02FF6C4B801E}" srcOrd="0" destOrd="0" presId="urn:microsoft.com/office/officeart/2018/2/layout/IconVerticalSolidList"/>
    <dgm:cxn modelId="{4A9B97EA-085E-4C46-BAE3-F141A1B8AF88}" type="presParOf" srcId="{92B53D94-D22D-4DD0-963A-A30CF1D62186}" destId="{FAFFCD1C-B952-4DA9-84A1-A6A8B17F4E7D}" srcOrd="1" destOrd="0" presId="urn:microsoft.com/office/officeart/2018/2/layout/IconVerticalSolidList"/>
    <dgm:cxn modelId="{5B6759A8-A6F6-4EBD-93B7-3088F80FE931}" type="presParOf" srcId="{92B53D94-D22D-4DD0-963A-A30CF1D62186}" destId="{DB0FF979-9DF6-4DBF-B320-33112FA89E98}" srcOrd="2" destOrd="0" presId="urn:microsoft.com/office/officeart/2018/2/layout/IconVerticalSolidList"/>
    <dgm:cxn modelId="{CCF3BFD6-B92F-4C49-8059-7777179FB8FF}" type="presParOf" srcId="{92B53D94-D22D-4DD0-963A-A30CF1D62186}" destId="{77AE4BC7-CBC6-424B-A535-9971CDCB8173}" srcOrd="3" destOrd="0" presId="urn:microsoft.com/office/officeart/2018/2/layout/IconVerticalSolidList"/>
    <dgm:cxn modelId="{3DEF896D-B234-4493-8858-9C81F04B3350}" type="presParOf" srcId="{81C46815-8286-4456-BADA-35181EA0B386}" destId="{821579DD-41B8-41C3-B28F-380CECAA7854}" srcOrd="1" destOrd="0" presId="urn:microsoft.com/office/officeart/2018/2/layout/IconVerticalSolidList"/>
    <dgm:cxn modelId="{790D7EC5-8E82-4FB9-A9B6-21BF051667F2}" type="presParOf" srcId="{81C46815-8286-4456-BADA-35181EA0B386}" destId="{3374FD31-2617-4D8E-9878-0D0AF761B253}" srcOrd="2" destOrd="0" presId="urn:microsoft.com/office/officeart/2018/2/layout/IconVerticalSolidList"/>
    <dgm:cxn modelId="{069F019D-EBDA-4D25-ADD3-7A073E7F9B2E}" type="presParOf" srcId="{3374FD31-2617-4D8E-9878-0D0AF761B253}" destId="{B5994601-9000-4759-B416-0F09328CED5B}" srcOrd="0" destOrd="0" presId="urn:microsoft.com/office/officeart/2018/2/layout/IconVerticalSolidList"/>
    <dgm:cxn modelId="{5993FFB9-D1C7-440B-95FD-89B60E958FDA}" type="presParOf" srcId="{3374FD31-2617-4D8E-9878-0D0AF761B253}" destId="{1962FB4C-A7A8-449B-9030-9E9CBF25CB1B}" srcOrd="1" destOrd="0" presId="urn:microsoft.com/office/officeart/2018/2/layout/IconVerticalSolidList"/>
    <dgm:cxn modelId="{DE4EDD0E-C1C2-4FC6-BAAA-8599996A759E}" type="presParOf" srcId="{3374FD31-2617-4D8E-9878-0D0AF761B253}" destId="{D4694940-6C45-45B2-996A-B84A4C9ABBFD}" srcOrd="2" destOrd="0" presId="urn:microsoft.com/office/officeart/2018/2/layout/IconVerticalSolidList"/>
    <dgm:cxn modelId="{E2AD6972-9EB9-4E08-AE7C-19BFF6B27E4D}" type="presParOf" srcId="{3374FD31-2617-4D8E-9878-0D0AF761B253}" destId="{B367E8EA-84F3-4B20-A5F7-E2F5DDEBB127}" srcOrd="3" destOrd="0" presId="urn:microsoft.com/office/officeart/2018/2/layout/IconVerticalSolidList"/>
    <dgm:cxn modelId="{846981DB-E0DC-4A6F-8F7D-366985F7249D}" type="presParOf" srcId="{81C46815-8286-4456-BADA-35181EA0B386}" destId="{8B1A31B1-A230-49EF-8581-78106B5EF5A9}" srcOrd="3" destOrd="0" presId="urn:microsoft.com/office/officeart/2018/2/layout/IconVerticalSolidList"/>
    <dgm:cxn modelId="{864D82C4-57B4-47FC-9AFD-900CFE9A7302}" type="presParOf" srcId="{81C46815-8286-4456-BADA-35181EA0B386}" destId="{E81DAB1A-A9DD-4CD3-B1BF-D23445354190}" srcOrd="4" destOrd="0" presId="urn:microsoft.com/office/officeart/2018/2/layout/IconVerticalSolidList"/>
    <dgm:cxn modelId="{EE3A2FED-98B4-4D7F-9C26-02C63783BA27}" type="presParOf" srcId="{E81DAB1A-A9DD-4CD3-B1BF-D23445354190}" destId="{CBC861E8-8F57-4C01-84B2-A41E8F27FD31}" srcOrd="0" destOrd="0" presId="urn:microsoft.com/office/officeart/2018/2/layout/IconVerticalSolidList"/>
    <dgm:cxn modelId="{7AA02705-FF9A-4BF9-BCE0-9BF953B86CD8}" type="presParOf" srcId="{E81DAB1A-A9DD-4CD3-B1BF-D23445354190}" destId="{77F4A701-A8DC-49D3-B287-C58F62470F43}" srcOrd="1" destOrd="0" presId="urn:microsoft.com/office/officeart/2018/2/layout/IconVerticalSolidList"/>
    <dgm:cxn modelId="{8F0B2EF9-D063-4431-902C-C8D4819D8BBC}" type="presParOf" srcId="{E81DAB1A-A9DD-4CD3-B1BF-D23445354190}" destId="{9463215E-C59A-4209-8EB6-0C6621DC7B14}" srcOrd="2" destOrd="0" presId="urn:microsoft.com/office/officeart/2018/2/layout/IconVerticalSolidList"/>
    <dgm:cxn modelId="{DB922E18-826E-4AB6-B95B-E64D6837B865}" type="presParOf" srcId="{E81DAB1A-A9DD-4CD3-B1BF-D23445354190}" destId="{115562E4-E645-4197-97F0-2111EDF5C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B9B28-A96E-434E-AE1E-9F9A0DAE52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92674A-812C-4C07-9984-1A5D5A06B7CD}">
      <dgm:prSet/>
      <dgm:spPr/>
      <dgm:t>
        <a:bodyPr/>
        <a:lstStyle/>
        <a:p>
          <a:pPr rtl="0"/>
          <a:r>
            <a:rPr lang="en-US" b="0" i="0"/>
            <a:t>Real time search</a:t>
          </a:r>
          <a:r>
            <a:rPr lang="en-US">
              <a:latin typeface="Century Gothic" panose="020B0502020202020204"/>
            </a:rPr>
            <a:t> &amp; </a:t>
          </a:r>
          <a:r>
            <a:rPr lang="en-US"/>
            <a:t>Recommender system</a:t>
          </a:r>
        </a:p>
      </dgm:t>
    </dgm:pt>
    <dgm:pt modelId="{8BF9BDFC-5630-425F-8DA3-8F801FDEE2CC}" type="parTrans" cxnId="{27621589-30F7-4F29-9AD7-7B8B82239C09}">
      <dgm:prSet/>
      <dgm:spPr/>
      <dgm:t>
        <a:bodyPr/>
        <a:lstStyle/>
        <a:p>
          <a:endParaRPr lang="en-US"/>
        </a:p>
      </dgm:t>
    </dgm:pt>
    <dgm:pt modelId="{B63E7A24-537C-482B-9F7B-A6206CE5F2AD}" type="sibTrans" cxnId="{27621589-30F7-4F29-9AD7-7B8B82239C09}">
      <dgm:prSet/>
      <dgm:spPr/>
      <dgm:t>
        <a:bodyPr/>
        <a:lstStyle/>
        <a:p>
          <a:endParaRPr lang="en-US"/>
        </a:p>
      </dgm:t>
    </dgm:pt>
    <dgm:pt modelId="{6DACF44B-FE43-47C9-9F37-113701741152}">
      <dgm:prSet/>
      <dgm:spPr/>
      <dgm:t>
        <a:bodyPr/>
        <a:lstStyle/>
        <a:p>
          <a:r>
            <a:rPr lang="en-US" b="0" i="0"/>
            <a:t>Booking</a:t>
          </a:r>
          <a:r>
            <a:rPr lang="en-US" b="0" i="0">
              <a:latin typeface="Century Gothic" panose="020B0502020202020204"/>
            </a:rPr>
            <a:t>/renting</a:t>
          </a:r>
          <a:r>
            <a:rPr lang="en-US" b="0" i="0"/>
            <a:t> </a:t>
          </a:r>
          <a:r>
            <a:rPr lang="en-US" b="0" i="0">
              <a:latin typeface="Century Gothic" panose="020B0502020202020204"/>
            </a:rPr>
            <a:t>accommodations</a:t>
          </a:r>
          <a:r>
            <a:rPr lang="en-US" b="0" i="0"/>
            <a:t> and storage spaces</a:t>
          </a:r>
          <a:endParaRPr lang="en-US"/>
        </a:p>
      </dgm:t>
    </dgm:pt>
    <dgm:pt modelId="{7507F3FD-7270-423E-83B6-A94DEB431575}" type="parTrans" cxnId="{2E102C0E-404C-4E54-BB02-9C7F17F1A2D7}">
      <dgm:prSet/>
      <dgm:spPr/>
      <dgm:t>
        <a:bodyPr/>
        <a:lstStyle/>
        <a:p>
          <a:endParaRPr lang="en-US"/>
        </a:p>
      </dgm:t>
    </dgm:pt>
    <dgm:pt modelId="{BA5A19DC-6C32-46F7-8761-17366A4992EB}" type="sibTrans" cxnId="{2E102C0E-404C-4E54-BB02-9C7F17F1A2D7}">
      <dgm:prSet/>
      <dgm:spPr/>
      <dgm:t>
        <a:bodyPr/>
        <a:lstStyle/>
        <a:p>
          <a:endParaRPr lang="en-US"/>
        </a:p>
      </dgm:t>
    </dgm:pt>
    <dgm:pt modelId="{F9A0C6A4-2DF3-4EBA-96E5-A48756E582DD}">
      <dgm:prSet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Alerts</a:t>
          </a:r>
          <a:r>
            <a:rPr lang="en-US" b="0" i="0"/>
            <a:t> and notification</a:t>
          </a:r>
          <a:r>
            <a:rPr lang="en-US">
              <a:latin typeface="Century Gothic" panose="020B0502020202020204"/>
            </a:rPr>
            <a:t> through email</a:t>
          </a:r>
          <a:endParaRPr lang="en-US"/>
        </a:p>
      </dgm:t>
    </dgm:pt>
    <dgm:pt modelId="{A3C36967-BF23-4E01-ACA1-2E783D31DB74}" type="parTrans" cxnId="{06C7FECF-7784-4C58-B7CD-64C0542D0FE9}">
      <dgm:prSet/>
      <dgm:spPr/>
      <dgm:t>
        <a:bodyPr/>
        <a:lstStyle/>
        <a:p>
          <a:endParaRPr lang="en-US"/>
        </a:p>
      </dgm:t>
    </dgm:pt>
    <dgm:pt modelId="{6A51F431-BCD7-4CF1-B1DC-1C5977B8326B}" type="sibTrans" cxnId="{06C7FECF-7784-4C58-B7CD-64C0542D0FE9}">
      <dgm:prSet/>
      <dgm:spPr/>
      <dgm:t>
        <a:bodyPr/>
        <a:lstStyle/>
        <a:p>
          <a:endParaRPr lang="en-US"/>
        </a:p>
      </dgm:t>
    </dgm:pt>
    <dgm:pt modelId="{8C808E87-B512-4AE2-9F6A-38B051DF0D11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Filtering system</a:t>
          </a:r>
          <a:endParaRPr lang="en-US"/>
        </a:p>
      </dgm:t>
    </dgm:pt>
    <dgm:pt modelId="{D51E6F1D-B91E-4DEF-A532-FF5B0A551D86}" type="parTrans" cxnId="{F58BE91E-C8F1-4A70-9BBA-8703459500E5}">
      <dgm:prSet/>
      <dgm:spPr/>
      <dgm:t>
        <a:bodyPr/>
        <a:lstStyle/>
        <a:p>
          <a:endParaRPr lang="en-US"/>
        </a:p>
      </dgm:t>
    </dgm:pt>
    <dgm:pt modelId="{C1C90621-E6F9-4E10-87D9-E7B3893F8ACC}" type="sibTrans" cxnId="{F58BE91E-C8F1-4A70-9BBA-8703459500E5}">
      <dgm:prSet/>
      <dgm:spPr/>
      <dgm:t>
        <a:bodyPr/>
        <a:lstStyle/>
        <a:p>
          <a:endParaRPr lang="en-US"/>
        </a:p>
      </dgm:t>
    </dgm:pt>
    <dgm:pt modelId="{152A736A-6B6B-4FE1-8890-11D6DDC6CB12}">
      <dgm:prSet/>
      <dgm:spPr/>
      <dgm:t>
        <a:bodyPr/>
        <a:lstStyle/>
        <a:p>
          <a:r>
            <a:rPr lang="en-US" b="0" i="0">
              <a:latin typeface="Century Gothic" panose="020B0502020202020204"/>
            </a:rPr>
            <a:t>User</a:t>
          </a:r>
          <a:r>
            <a:rPr lang="en-US" b="0" i="0"/>
            <a:t> Interactions between renter and rentee</a:t>
          </a:r>
          <a:endParaRPr lang="en-US"/>
        </a:p>
      </dgm:t>
    </dgm:pt>
    <dgm:pt modelId="{2D5757B1-67A7-4FDB-83FC-A41DE58CF161}" type="parTrans" cxnId="{AA607B42-14B9-4477-87ED-D8DC84DB6702}">
      <dgm:prSet/>
      <dgm:spPr/>
      <dgm:t>
        <a:bodyPr/>
        <a:lstStyle/>
        <a:p>
          <a:endParaRPr lang="en-US"/>
        </a:p>
      </dgm:t>
    </dgm:pt>
    <dgm:pt modelId="{50DC4E8A-DD5C-4156-9B40-A892FE308F38}" type="sibTrans" cxnId="{AA607B42-14B9-4477-87ED-D8DC84DB6702}">
      <dgm:prSet/>
      <dgm:spPr/>
      <dgm:t>
        <a:bodyPr/>
        <a:lstStyle/>
        <a:p>
          <a:endParaRPr lang="en-US"/>
        </a:p>
      </dgm:t>
    </dgm:pt>
    <dgm:pt modelId="{1652DB6B-1002-4F43-8E01-991EF9336D8A}">
      <dgm:prSet phldr="0"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Secure Payment</a:t>
          </a:r>
        </a:p>
      </dgm:t>
    </dgm:pt>
    <dgm:pt modelId="{1E17A2CA-E923-47CC-B09A-2C5B5D2370D3}" type="parTrans" cxnId="{E6F66B1D-E796-4ED4-A890-5B996107D314}">
      <dgm:prSet/>
      <dgm:spPr/>
    </dgm:pt>
    <dgm:pt modelId="{62584AA0-5E5B-4D19-9FED-60ED0030885A}" type="sibTrans" cxnId="{E6F66B1D-E796-4ED4-A890-5B996107D314}">
      <dgm:prSet/>
      <dgm:spPr/>
    </dgm:pt>
    <dgm:pt modelId="{2E0FC7A0-8932-43E2-BBC6-73A83C57A1C5}">
      <dgm:prSet phldr="0"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Flexible food service, decoration and logistic</a:t>
          </a:r>
        </a:p>
      </dgm:t>
    </dgm:pt>
    <dgm:pt modelId="{48E71A7D-775E-4F28-B646-2A0CD22DFB58}" type="parTrans" cxnId="{D0A68E0C-24CC-417C-9873-56323C674550}">
      <dgm:prSet/>
      <dgm:spPr/>
    </dgm:pt>
    <dgm:pt modelId="{2A2DCAA3-E536-4BE5-89AD-C641F5696825}" type="sibTrans" cxnId="{D0A68E0C-24CC-417C-9873-56323C674550}">
      <dgm:prSet/>
      <dgm:spPr/>
    </dgm:pt>
    <dgm:pt modelId="{2A682FBB-7F04-4911-8464-C77E80CB1BE0}">
      <dgm:prSet phldr="0"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Insurance service</a:t>
          </a:r>
        </a:p>
      </dgm:t>
    </dgm:pt>
    <dgm:pt modelId="{9DCD0505-A6CF-4377-8265-77AA53378087}" type="parTrans" cxnId="{788209FD-9EAA-4631-A95A-B6F9BFA2D39C}">
      <dgm:prSet/>
      <dgm:spPr/>
    </dgm:pt>
    <dgm:pt modelId="{A174D8F1-7E44-483F-8D3A-168B3CA45692}" type="sibTrans" cxnId="{788209FD-9EAA-4631-A95A-B6F9BFA2D39C}">
      <dgm:prSet/>
      <dgm:spPr/>
    </dgm:pt>
    <dgm:pt modelId="{028E7CAA-0E20-488E-AEAB-0648B896030F}">
      <dgm:prSet phldr="0"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Blog site</a:t>
          </a:r>
        </a:p>
      </dgm:t>
    </dgm:pt>
    <dgm:pt modelId="{2A374DC0-02AA-4972-96DF-1E0EC2CCA234}" type="parTrans" cxnId="{5066897B-DE5A-4647-8577-448F9805CE43}">
      <dgm:prSet/>
      <dgm:spPr/>
    </dgm:pt>
    <dgm:pt modelId="{2C044348-B707-4F2E-B5E0-A3800BDEF3BF}" type="sibTrans" cxnId="{5066897B-DE5A-4647-8577-448F9805CE43}">
      <dgm:prSet/>
      <dgm:spPr/>
    </dgm:pt>
    <dgm:pt modelId="{3D81B574-BCA0-472B-80D8-086290BB2675}" type="pres">
      <dgm:prSet presAssocID="{68AB9B28-A96E-434E-AE1E-9F9A0DAE5291}" presName="linear" presStyleCnt="0">
        <dgm:presLayoutVars>
          <dgm:animLvl val="lvl"/>
          <dgm:resizeHandles val="exact"/>
        </dgm:presLayoutVars>
      </dgm:prSet>
      <dgm:spPr/>
    </dgm:pt>
    <dgm:pt modelId="{A3C12972-F081-4E91-8902-BF92D066EA56}" type="pres">
      <dgm:prSet presAssocID="{3092674A-812C-4C07-9984-1A5D5A06B7C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B152560-A203-4E5C-B859-7C20D7804FF2}" type="pres">
      <dgm:prSet presAssocID="{B63E7A24-537C-482B-9F7B-A6206CE5F2AD}" presName="spacer" presStyleCnt="0"/>
      <dgm:spPr/>
    </dgm:pt>
    <dgm:pt modelId="{55B23BBB-9702-46B2-A5D9-BC3C9E4A8A32}" type="pres">
      <dgm:prSet presAssocID="{6DACF44B-FE43-47C9-9F37-11370174115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A0B9358-61D5-4D02-910F-433B659EEB58}" type="pres">
      <dgm:prSet presAssocID="{BA5A19DC-6C32-46F7-8761-17366A4992EB}" presName="spacer" presStyleCnt="0"/>
      <dgm:spPr/>
    </dgm:pt>
    <dgm:pt modelId="{72ECE0BD-490F-4C5F-B378-B49F3F0D2BDB}" type="pres">
      <dgm:prSet presAssocID="{2E0FC7A0-8932-43E2-BBC6-73A83C57A1C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0C7BAC1-5973-4D32-AA58-5F2F0F85BFA8}" type="pres">
      <dgm:prSet presAssocID="{2A2DCAA3-E536-4BE5-89AD-C641F5696825}" presName="spacer" presStyleCnt="0"/>
      <dgm:spPr/>
    </dgm:pt>
    <dgm:pt modelId="{284BF8BE-05CA-428F-B95A-3013E9D63DA4}" type="pres">
      <dgm:prSet presAssocID="{2A682FBB-7F04-4911-8464-C77E80CB1BE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33A3F489-A28C-491B-9EE1-2AD5FD52B401}" type="pres">
      <dgm:prSet presAssocID="{A174D8F1-7E44-483F-8D3A-168B3CA45692}" presName="spacer" presStyleCnt="0"/>
      <dgm:spPr/>
    </dgm:pt>
    <dgm:pt modelId="{48E50725-A5EB-41FA-9D57-D9F734FDA467}" type="pres">
      <dgm:prSet presAssocID="{028E7CAA-0E20-488E-AEAB-0648B896030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F3E6241-D9F3-41D0-94FE-246436EB2597}" type="pres">
      <dgm:prSet presAssocID="{2C044348-B707-4F2E-B5E0-A3800BDEF3BF}" presName="spacer" presStyleCnt="0"/>
      <dgm:spPr/>
    </dgm:pt>
    <dgm:pt modelId="{FCC3F6E5-4DB2-4221-867B-439071EBE98D}" type="pres">
      <dgm:prSet presAssocID="{F9A0C6A4-2DF3-4EBA-96E5-A48756E582D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51A20AA-5A91-4FDD-A8D5-351CAAD061C1}" type="pres">
      <dgm:prSet presAssocID="{6A51F431-BCD7-4CF1-B1DC-1C5977B8326B}" presName="spacer" presStyleCnt="0"/>
      <dgm:spPr/>
    </dgm:pt>
    <dgm:pt modelId="{2E3BEE58-55ED-4023-9086-C2B84E855C4E}" type="pres">
      <dgm:prSet presAssocID="{8C808E87-B512-4AE2-9F6A-38B051DF0D1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CC7FE5F-4F69-4002-B1CD-C96ED18BBE8C}" type="pres">
      <dgm:prSet presAssocID="{C1C90621-E6F9-4E10-87D9-E7B3893F8ACC}" presName="spacer" presStyleCnt="0"/>
      <dgm:spPr/>
    </dgm:pt>
    <dgm:pt modelId="{86E231CA-06EA-40DC-8C39-39472249E78A}" type="pres">
      <dgm:prSet presAssocID="{1652DB6B-1002-4F43-8E01-991EF9336D8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4D0151B-88DF-4795-8BD7-15652183F4BD}" type="pres">
      <dgm:prSet presAssocID="{62584AA0-5E5B-4D19-9FED-60ED0030885A}" presName="spacer" presStyleCnt="0"/>
      <dgm:spPr/>
    </dgm:pt>
    <dgm:pt modelId="{51CFC700-F512-4BE3-A131-AB23CCF01E16}" type="pres">
      <dgm:prSet presAssocID="{152A736A-6B6B-4FE1-8890-11D6DDC6CB1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FCAA408-524B-4570-A5E2-6289E7DAA747}" type="presOf" srcId="{8C808E87-B512-4AE2-9F6A-38B051DF0D11}" destId="{2E3BEE58-55ED-4023-9086-C2B84E855C4E}" srcOrd="0" destOrd="0" presId="urn:microsoft.com/office/officeart/2005/8/layout/vList2"/>
    <dgm:cxn modelId="{D0A68E0C-24CC-417C-9873-56323C674550}" srcId="{68AB9B28-A96E-434E-AE1E-9F9A0DAE5291}" destId="{2E0FC7A0-8932-43E2-BBC6-73A83C57A1C5}" srcOrd="2" destOrd="0" parTransId="{48E71A7D-775E-4F28-B646-2A0CD22DFB58}" sibTransId="{2A2DCAA3-E536-4BE5-89AD-C641F5696825}"/>
    <dgm:cxn modelId="{2E102C0E-404C-4E54-BB02-9C7F17F1A2D7}" srcId="{68AB9B28-A96E-434E-AE1E-9F9A0DAE5291}" destId="{6DACF44B-FE43-47C9-9F37-113701741152}" srcOrd="1" destOrd="0" parTransId="{7507F3FD-7270-423E-83B6-A94DEB431575}" sibTransId="{BA5A19DC-6C32-46F7-8761-17366A4992EB}"/>
    <dgm:cxn modelId="{A93E8618-FE83-401B-9450-69F0342163F6}" type="presOf" srcId="{152A736A-6B6B-4FE1-8890-11D6DDC6CB12}" destId="{51CFC700-F512-4BE3-A131-AB23CCF01E16}" srcOrd="0" destOrd="0" presId="urn:microsoft.com/office/officeart/2005/8/layout/vList2"/>
    <dgm:cxn modelId="{E6F66B1D-E796-4ED4-A890-5B996107D314}" srcId="{68AB9B28-A96E-434E-AE1E-9F9A0DAE5291}" destId="{1652DB6B-1002-4F43-8E01-991EF9336D8A}" srcOrd="7" destOrd="0" parTransId="{1E17A2CA-E923-47CC-B09A-2C5B5D2370D3}" sibTransId="{62584AA0-5E5B-4D19-9FED-60ED0030885A}"/>
    <dgm:cxn modelId="{F58BE91E-C8F1-4A70-9BBA-8703459500E5}" srcId="{68AB9B28-A96E-434E-AE1E-9F9A0DAE5291}" destId="{8C808E87-B512-4AE2-9F6A-38B051DF0D11}" srcOrd="6" destOrd="0" parTransId="{D51E6F1D-B91E-4DEF-A532-FF5B0A551D86}" sibTransId="{C1C90621-E6F9-4E10-87D9-E7B3893F8ACC}"/>
    <dgm:cxn modelId="{58FE0325-15A1-4FF0-9E30-78BD786C8A0C}" type="presOf" srcId="{2A682FBB-7F04-4911-8464-C77E80CB1BE0}" destId="{284BF8BE-05CA-428F-B95A-3013E9D63DA4}" srcOrd="0" destOrd="0" presId="urn:microsoft.com/office/officeart/2005/8/layout/vList2"/>
    <dgm:cxn modelId="{AA607B42-14B9-4477-87ED-D8DC84DB6702}" srcId="{68AB9B28-A96E-434E-AE1E-9F9A0DAE5291}" destId="{152A736A-6B6B-4FE1-8890-11D6DDC6CB12}" srcOrd="8" destOrd="0" parTransId="{2D5757B1-67A7-4FDB-83FC-A41DE58CF161}" sibTransId="{50DC4E8A-DD5C-4156-9B40-A892FE308F38}"/>
    <dgm:cxn modelId="{5066897B-DE5A-4647-8577-448F9805CE43}" srcId="{68AB9B28-A96E-434E-AE1E-9F9A0DAE5291}" destId="{028E7CAA-0E20-488E-AEAB-0648B896030F}" srcOrd="4" destOrd="0" parTransId="{2A374DC0-02AA-4972-96DF-1E0EC2CCA234}" sibTransId="{2C044348-B707-4F2E-B5E0-A3800BDEF3BF}"/>
    <dgm:cxn modelId="{FE8D197E-52AA-4D58-ACF8-F758AA0DE874}" type="presOf" srcId="{68AB9B28-A96E-434E-AE1E-9F9A0DAE5291}" destId="{3D81B574-BCA0-472B-80D8-086290BB2675}" srcOrd="0" destOrd="0" presId="urn:microsoft.com/office/officeart/2005/8/layout/vList2"/>
    <dgm:cxn modelId="{27621589-30F7-4F29-9AD7-7B8B82239C09}" srcId="{68AB9B28-A96E-434E-AE1E-9F9A0DAE5291}" destId="{3092674A-812C-4C07-9984-1A5D5A06B7CD}" srcOrd="0" destOrd="0" parTransId="{8BF9BDFC-5630-425F-8DA3-8F801FDEE2CC}" sibTransId="{B63E7A24-537C-482B-9F7B-A6206CE5F2AD}"/>
    <dgm:cxn modelId="{7270A5AA-7528-43A7-82C6-932DA9D9F52A}" type="presOf" srcId="{2E0FC7A0-8932-43E2-BBC6-73A83C57A1C5}" destId="{72ECE0BD-490F-4C5F-B378-B49F3F0D2BDB}" srcOrd="0" destOrd="0" presId="urn:microsoft.com/office/officeart/2005/8/layout/vList2"/>
    <dgm:cxn modelId="{5D6BF3AB-1C72-4246-BD89-4D993A6E8892}" type="presOf" srcId="{F9A0C6A4-2DF3-4EBA-96E5-A48756E582DD}" destId="{FCC3F6E5-4DB2-4221-867B-439071EBE98D}" srcOrd="0" destOrd="0" presId="urn:microsoft.com/office/officeart/2005/8/layout/vList2"/>
    <dgm:cxn modelId="{D8D4D8B9-0F25-4B04-812A-233956A594E3}" type="presOf" srcId="{3092674A-812C-4C07-9984-1A5D5A06B7CD}" destId="{A3C12972-F081-4E91-8902-BF92D066EA56}" srcOrd="0" destOrd="0" presId="urn:microsoft.com/office/officeart/2005/8/layout/vList2"/>
    <dgm:cxn modelId="{06C7FECF-7784-4C58-B7CD-64C0542D0FE9}" srcId="{68AB9B28-A96E-434E-AE1E-9F9A0DAE5291}" destId="{F9A0C6A4-2DF3-4EBA-96E5-A48756E582DD}" srcOrd="5" destOrd="0" parTransId="{A3C36967-BF23-4E01-ACA1-2E783D31DB74}" sibTransId="{6A51F431-BCD7-4CF1-B1DC-1C5977B8326B}"/>
    <dgm:cxn modelId="{6CA4A4DD-F8F8-4887-9FB1-0E83B5746379}" type="presOf" srcId="{028E7CAA-0E20-488E-AEAB-0648B896030F}" destId="{48E50725-A5EB-41FA-9D57-D9F734FDA467}" srcOrd="0" destOrd="0" presId="urn:microsoft.com/office/officeart/2005/8/layout/vList2"/>
    <dgm:cxn modelId="{A1A65DDF-9FCB-4DEF-A155-96B085989238}" type="presOf" srcId="{6DACF44B-FE43-47C9-9F37-113701741152}" destId="{55B23BBB-9702-46B2-A5D9-BC3C9E4A8A32}" srcOrd="0" destOrd="0" presId="urn:microsoft.com/office/officeart/2005/8/layout/vList2"/>
    <dgm:cxn modelId="{1650F3F3-C434-410A-B95F-98E6E4A6AAF1}" type="presOf" srcId="{1652DB6B-1002-4F43-8E01-991EF9336D8A}" destId="{86E231CA-06EA-40DC-8C39-39472249E78A}" srcOrd="0" destOrd="0" presId="urn:microsoft.com/office/officeart/2005/8/layout/vList2"/>
    <dgm:cxn modelId="{788209FD-9EAA-4631-A95A-B6F9BFA2D39C}" srcId="{68AB9B28-A96E-434E-AE1E-9F9A0DAE5291}" destId="{2A682FBB-7F04-4911-8464-C77E80CB1BE0}" srcOrd="3" destOrd="0" parTransId="{9DCD0505-A6CF-4377-8265-77AA53378087}" sibTransId="{A174D8F1-7E44-483F-8D3A-168B3CA45692}"/>
    <dgm:cxn modelId="{268208AE-8CF8-4230-AAD1-8D95178EC73C}" type="presParOf" srcId="{3D81B574-BCA0-472B-80D8-086290BB2675}" destId="{A3C12972-F081-4E91-8902-BF92D066EA56}" srcOrd="0" destOrd="0" presId="urn:microsoft.com/office/officeart/2005/8/layout/vList2"/>
    <dgm:cxn modelId="{95324FDE-4822-49CC-BC64-714A71DC4D2D}" type="presParOf" srcId="{3D81B574-BCA0-472B-80D8-086290BB2675}" destId="{FB152560-A203-4E5C-B859-7C20D7804FF2}" srcOrd="1" destOrd="0" presId="urn:microsoft.com/office/officeart/2005/8/layout/vList2"/>
    <dgm:cxn modelId="{D8CD92C8-C204-4407-B51B-298FB1232004}" type="presParOf" srcId="{3D81B574-BCA0-472B-80D8-086290BB2675}" destId="{55B23BBB-9702-46B2-A5D9-BC3C9E4A8A32}" srcOrd="2" destOrd="0" presId="urn:microsoft.com/office/officeart/2005/8/layout/vList2"/>
    <dgm:cxn modelId="{4F3F22EE-2863-4089-ADD4-6F2AAC8EEC8C}" type="presParOf" srcId="{3D81B574-BCA0-472B-80D8-086290BB2675}" destId="{FA0B9358-61D5-4D02-910F-433B659EEB58}" srcOrd="3" destOrd="0" presId="urn:microsoft.com/office/officeart/2005/8/layout/vList2"/>
    <dgm:cxn modelId="{CFAF088D-D734-4DA7-A0A2-0D466D7BB593}" type="presParOf" srcId="{3D81B574-BCA0-472B-80D8-086290BB2675}" destId="{72ECE0BD-490F-4C5F-B378-B49F3F0D2BDB}" srcOrd="4" destOrd="0" presId="urn:microsoft.com/office/officeart/2005/8/layout/vList2"/>
    <dgm:cxn modelId="{BC2A3D75-EC55-4D43-B63A-7683A1FA8820}" type="presParOf" srcId="{3D81B574-BCA0-472B-80D8-086290BB2675}" destId="{20C7BAC1-5973-4D32-AA58-5F2F0F85BFA8}" srcOrd="5" destOrd="0" presId="urn:microsoft.com/office/officeart/2005/8/layout/vList2"/>
    <dgm:cxn modelId="{7EB3578D-7D8D-46A4-9278-1E16DBAE03BB}" type="presParOf" srcId="{3D81B574-BCA0-472B-80D8-086290BB2675}" destId="{284BF8BE-05CA-428F-B95A-3013E9D63DA4}" srcOrd="6" destOrd="0" presId="urn:microsoft.com/office/officeart/2005/8/layout/vList2"/>
    <dgm:cxn modelId="{2E9E42E9-4CE9-4E3E-9548-947B484A9A56}" type="presParOf" srcId="{3D81B574-BCA0-472B-80D8-086290BB2675}" destId="{33A3F489-A28C-491B-9EE1-2AD5FD52B401}" srcOrd="7" destOrd="0" presId="urn:microsoft.com/office/officeart/2005/8/layout/vList2"/>
    <dgm:cxn modelId="{FB066A97-D401-4D77-8A53-2B6F9D8E42A5}" type="presParOf" srcId="{3D81B574-BCA0-472B-80D8-086290BB2675}" destId="{48E50725-A5EB-41FA-9D57-D9F734FDA467}" srcOrd="8" destOrd="0" presId="urn:microsoft.com/office/officeart/2005/8/layout/vList2"/>
    <dgm:cxn modelId="{0F3F690D-B56E-4644-8A4C-EB6A35C0FC91}" type="presParOf" srcId="{3D81B574-BCA0-472B-80D8-086290BB2675}" destId="{BF3E6241-D9F3-41D0-94FE-246436EB2597}" srcOrd="9" destOrd="0" presId="urn:microsoft.com/office/officeart/2005/8/layout/vList2"/>
    <dgm:cxn modelId="{AFD803AB-C1A5-4B64-8950-E6A768ED815D}" type="presParOf" srcId="{3D81B574-BCA0-472B-80D8-086290BB2675}" destId="{FCC3F6E5-4DB2-4221-867B-439071EBE98D}" srcOrd="10" destOrd="0" presId="urn:microsoft.com/office/officeart/2005/8/layout/vList2"/>
    <dgm:cxn modelId="{A390FC0A-EF37-40A9-A248-6C2CD27E2516}" type="presParOf" srcId="{3D81B574-BCA0-472B-80D8-086290BB2675}" destId="{A51A20AA-5A91-4FDD-A8D5-351CAAD061C1}" srcOrd="11" destOrd="0" presId="urn:microsoft.com/office/officeart/2005/8/layout/vList2"/>
    <dgm:cxn modelId="{AAB106AB-5871-489B-A042-A029702403E7}" type="presParOf" srcId="{3D81B574-BCA0-472B-80D8-086290BB2675}" destId="{2E3BEE58-55ED-4023-9086-C2B84E855C4E}" srcOrd="12" destOrd="0" presId="urn:microsoft.com/office/officeart/2005/8/layout/vList2"/>
    <dgm:cxn modelId="{C05F0B9C-E863-4590-8208-9D2878481449}" type="presParOf" srcId="{3D81B574-BCA0-472B-80D8-086290BB2675}" destId="{0CC7FE5F-4F69-4002-B1CD-C96ED18BBE8C}" srcOrd="13" destOrd="0" presId="urn:microsoft.com/office/officeart/2005/8/layout/vList2"/>
    <dgm:cxn modelId="{50071449-D359-4C68-96DC-F4C4DE83E057}" type="presParOf" srcId="{3D81B574-BCA0-472B-80D8-086290BB2675}" destId="{86E231CA-06EA-40DC-8C39-39472249E78A}" srcOrd="14" destOrd="0" presId="urn:microsoft.com/office/officeart/2005/8/layout/vList2"/>
    <dgm:cxn modelId="{C0C819BE-75AF-4900-A36B-734617B113B3}" type="presParOf" srcId="{3D81B574-BCA0-472B-80D8-086290BB2675}" destId="{A4D0151B-88DF-4795-8BD7-15652183F4BD}" srcOrd="15" destOrd="0" presId="urn:microsoft.com/office/officeart/2005/8/layout/vList2"/>
    <dgm:cxn modelId="{BB8FAFFB-A164-419C-AB9D-CD477E579789}" type="presParOf" srcId="{3D81B574-BCA0-472B-80D8-086290BB2675}" destId="{51CFC700-F512-4BE3-A131-AB23CCF01E1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26681-E817-4A14-B152-C4AF0FB4FB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EFAD2F-FE24-40F6-9230-36741E991988}">
      <dgm:prSet/>
      <dgm:spPr/>
      <dgm:t>
        <a:bodyPr/>
        <a:lstStyle/>
        <a:p>
          <a:r>
            <a:rPr lang="en-US"/>
            <a:t>https://www.airbnb.com/</a:t>
          </a:r>
        </a:p>
      </dgm:t>
    </dgm:pt>
    <dgm:pt modelId="{6EBBE268-7E65-4085-8A6F-158E7FF65909}" type="parTrans" cxnId="{43B5ECC2-459D-4E0C-A5D2-49A9D7E433A4}">
      <dgm:prSet/>
      <dgm:spPr/>
      <dgm:t>
        <a:bodyPr/>
        <a:lstStyle/>
        <a:p>
          <a:endParaRPr lang="en-US"/>
        </a:p>
      </dgm:t>
    </dgm:pt>
    <dgm:pt modelId="{DE7FE1C9-080F-4508-AE55-42DD5B6CE91D}" type="sibTrans" cxnId="{43B5ECC2-459D-4E0C-A5D2-49A9D7E433A4}">
      <dgm:prSet/>
      <dgm:spPr/>
      <dgm:t>
        <a:bodyPr/>
        <a:lstStyle/>
        <a:p>
          <a:endParaRPr lang="en-US"/>
        </a:p>
      </dgm:t>
    </dgm:pt>
    <dgm:pt modelId="{CFAF9A25-3296-430C-9C0F-4B1C95731CB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https://www.publicstorage.com/</a:t>
          </a:r>
        </a:p>
      </dgm:t>
    </dgm:pt>
    <dgm:pt modelId="{AB436166-087B-40B1-A548-44E5AD18FBA4}" type="parTrans" cxnId="{30F607AD-4D12-420C-A42B-71A5921B4451}">
      <dgm:prSet/>
      <dgm:spPr/>
      <dgm:t>
        <a:bodyPr/>
        <a:lstStyle/>
        <a:p>
          <a:endParaRPr lang="en-US"/>
        </a:p>
      </dgm:t>
    </dgm:pt>
    <dgm:pt modelId="{41919AF9-AA0F-4FBC-B57F-158B8CF4513F}" type="sibTrans" cxnId="{30F607AD-4D12-420C-A42B-71A5921B4451}">
      <dgm:prSet/>
      <dgm:spPr/>
      <dgm:t>
        <a:bodyPr/>
        <a:lstStyle/>
        <a:p>
          <a:endParaRPr lang="en-US"/>
        </a:p>
      </dgm:t>
    </dgm:pt>
    <dgm:pt modelId="{46F68AB5-F44F-4183-A712-6E9D47D11379}">
      <dgm:prSet phldr="0"/>
      <dgm:spPr/>
      <dgm:t>
        <a:bodyPr/>
        <a:lstStyle/>
        <a:p>
          <a:r>
            <a:rPr lang="en-US"/>
            <a:t>https://www.vrbo.com/</a:t>
          </a:r>
          <a:endParaRPr lang="en-US">
            <a:latin typeface="Century Gothic" panose="020B0502020202020204"/>
          </a:endParaRPr>
        </a:p>
      </dgm:t>
    </dgm:pt>
    <dgm:pt modelId="{9B8AF22A-3291-42E5-8865-549636938084}" type="parTrans" cxnId="{213FD2A2-F9EF-4DB3-B650-D5E4FA6820E7}">
      <dgm:prSet/>
      <dgm:spPr/>
    </dgm:pt>
    <dgm:pt modelId="{94C69884-118B-4244-B63D-3007A409DC13}" type="sibTrans" cxnId="{213FD2A2-F9EF-4DB3-B650-D5E4FA6820E7}">
      <dgm:prSet/>
      <dgm:spPr/>
    </dgm:pt>
    <dgm:pt modelId="{A7294B34-286B-41B6-A5E0-44C1852E799A}" type="pres">
      <dgm:prSet presAssocID="{0B226681-E817-4A14-B152-C4AF0FB4FBC6}" presName="linear" presStyleCnt="0">
        <dgm:presLayoutVars>
          <dgm:animLvl val="lvl"/>
          <dgm:resizeHandles val="exact"/>
        </dgm:presLayoutVars>
      </dgm:prSet>
      <dgm:spPr/>
    </dgm:pt>
    <dgm:pt modelId="{B7ED7E76-D259-42F4-A63F-1A3E0357005A}" type="pres">
      <dgm:prSet presAssocID="{BEEFAD2F-FE24-40F6-9230-36741E9919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F80659-8334-4799-997D-76A5D524B957}" type="pres">
      <dgm:prSet presAssocID="{DE7FE1C9-080F-4508-AE55-42DD5B6CE91D}" presName="spacer" presStyleCnt="0"/>
      <dgm:spPr/>
    </dgm:pt>
    <dgm:pt modelId="{0602E934-9929-4134-9692-C81E99DC5E11}" type="pres">
      <dgm:prSet presAssocID="{CFAF9A25-3296-430C-9C0F-4B1C95731C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2D075-8FCE-4798-8530-C49158AD1E3F}" type="pres">
      <dgm:prSet presAssocID="{41919AF9-AA0F-4FBC-B57F-158B8CF4513F}" presName="spacer" presStyleCnt="0"/>
      <dgm:spPr/>
    </dgm:pt>
    <dgm:pt modelId="{1BAD41C5-19CA-44B4-BE0A-5BE8DEDCE178}" type="pres">
      <dgm:prSet presAssocID="{46F68AB5-F44F-4183-A712-6E9D47D113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3C4524-94A6-42B4-8A67-B5127982CA56}" type="presOf" srcId="{46F68AB5-F44F-4183-A712-6E9D47D11379}" destId="{1BAD41C5-19CA-44B4-BE0A-5BE8DEDCE178}" srcOrd="0" destOrd="0" presId="urn:microsoft.com/office/officeart/2005/8/layout/vList2"/>
    <dgm:cxn modelId="{AF0DA149-101A-4AB0-B44A-8ED1EF709855}" type="presOf" srcId="{0B226681-E817-4A14-B152-C4AF0FB4FBC6}" destId="{A7294B34-286B-41B6-A5E0-44C1852E799A}" srcOrd="0" destOrd="0" presId="urn:microsoft.com/office/officeart/2005/8/layout/vList2"/>
    <dgm:cxn modelId="{213FD2A2-F9EF-4DB3-B650-D5E4FA6820E7}" srcId="{0B226681-E817-4A14-B152-C4AF0FB4FBC6}" destId="{46F68AB5-F44F-4183-A712-6E9D47D11379}" srcOrd="2" destOrd="0" parTransId="{9B8AF22A-3291-42E5-8865-549636938084}" sibTransId="{94C69884-118B-4244-B63D-3007A409DC13}"/>
    <dgm:cxn modelId="{FD31DFA8-35D2-4DCA-936F-847D25321680}" type="presOf" srcId="{CFAF9A25-3296-430C-9C0F-4B1C95731CB5}" destId="{0602E934-9929-4134-9692-C81E99DC5E11}" srcOrd="0" destOrd="0" presId="urn:microsoft.com/office/officeart/2005/8/layout/vList2"/>
    <dgm:cxn modelId="{30F607AD-4D12-420C-A42B-71A5921B4451}" srcId="{0B226681-E817-4A14-B152-C4AF0FB4FBC6}" destId="{CFAF9A25-3296-430C-9C0F-4B1C95731CB5}" srcOrd="1" destOrd="0" parTransId="{AB436166-087B-40B1-A548-44E5AD18FBA4}" sibTransId="{41919AF9-AA0F-4FBC-B57F-158B8CF4513F}"/>
    <dgm:cxn modelId="{6B9A25BE-9F4C-433D-8AE0-14CDC4F57AE2}" type="presOf" srcId="{BEEFAD2F-FE24-40F6-9230-36741E991988}" destId="{B7ED7E76-D259-42F4-A63F-1A3E0357005A}" srcOrd="0" destOrd="0" presId="urn:microsoft.com/office/officeart/2005/8/layout/vList2"/>
    <dgm:cxn modelId="{43B5ECC2-459D-4E0C-A5D2-49A9D7E433A4}" srcId="{0B226681-E817-4A14-B152-C4AF0FB4FBC6}" destId="{BEEFAD2F-FE24-40F6-9230-36741E991988}" srcOrd="0" destOrd="0" parTransId="{6EBBE268-7E65-4085-8A6F-158E7FF65909}" sibTransId="{DE7FE1C9-080F-4508-AE55-42DD5B6CE91D}"/>
    <dgm:cxn modelId="{E2731F49-4690-4218-B5EE-C44A9C9B10CB}" type="presParOf" srcId="{A7294B34-286B-41B6-A5E0-44C1852E799A}" destId="{B7ED7E76-D259-42F4-A63F-1A3E0357005A}" srcOrd="0" destOrd="0" presId="urn:microsoft.com/office/officeart/2005/8/layout/vList2"/>
    <dgm:cxn modelId="{0A870EB4-5BCE-4DF8-9A1D-7139ACBD65CE}" type="presParOf" srcId="{A7294B34-286B-41B6-A5E0-44C1852E799A}" destId="{67F80659-8334-4799-997D-76A5D524B957}" srcOrd="1" destOrd="0" presId="urn:microsoft.com/office/officeart/2005/8/layout/vList2"/>
    <dgm:cxn modelId="{D48D1A26-E7EA-49DA-891B-4CF299D124FB}" type="presParOf" srcId="{A7294B34-286B-41B6-A5E0-44C1852E799A}" destId="{0602E934-9929-4134-9692-C81E99DC5E11}" srcOrd="2" destOrd="0" presId="urn:microsoft.com/office/officeart/2005/8/layout/vList2"/>
    <dgm:cxn modelId="{2346B2A2-B2A5-4803-81FF-FC40BA5DCB16}" type="presParOf" srcId="{A7294B34-286B-41B6-A5E0-44C1852E799A}" destId="{57E2D075-8FCE-4798-8530-C49158AD1E3F}" srcOrd="3" destOrd="0" presId="urn:microsoft.com/office/officeart/2005/8/layout/vList2"/>
    <dgm:cxn modelId="{9CD717AA-EAE8-4BE3-99B9-EB8B9654CC27}" type="presParOf" srcId="{A7294B34-286B-41B6-A5E0-44C1852E799A}" destId="{1BAD41C5-19CA-44B4-BE0A-5BE8DEDCE1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FFDF4-2908-4D6C-84C1-0459613B1B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CAE494-135B-4C1E-9607-F8D99C194261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entury Gothic" panose="020B0502020202020204"/>
            </a:rPr>
            <a:t>User Input</a:t>
          </a:r>
          <a:endParaRPr lang="en-US">
            <a:solidFill>
              <a:schemeClr val="bg1"/>
            </a:solidFill>
          </a:endParaRPr>
        </a:p>
      </dgm:t>
    </dgm:pt>
    <dgm:pt modelId="{B423758F-CDA4-4F2C-A306-C3C3A519693C}" type="parTrans" cxnId="{64C99626-3BF1-41F9-AAE0-B9BF083D321C}">
      <dgm:prSet/>
      <dgm:spPr/>
      <dgm:t>
        <a:bodyPr/>
        <a:lstStyle/>
        <a:p>
          <a:endParaRPr lang="en-US"/>
        </a:p>
      </dgm:t>
    </dgm:pt>
    <dgm:pt modelId="{B8D87C3C-D781-4816-9DEF-6A9751DF70F2}" type="sibTrans" cxnId="{64C99626-3BF1-41F9-AAE0-B9BF083D321C}">
      <dgm:prSet/>
      <dgm:spPr/>
      <dgm:t>
        <a:bodyPr/>
        <a:lstStyle/>
        <a:p>
          <a:endParaRPr lang="en-US"/>
        </a:p>
      </dgm:t>
    </dgm:pt>
    <dgm:pt modelId="{9AF490F1-3600-47EA-BA29-714CCBFB1514}" type="pres">
      <dgm:prSet presAssocID="{62FFFDF4-2908-4D6C-84C1-0459613B1BB6}" presName="linear" presStyleCnt="0">
        <dgm:presLayoutVars>
          <dgm:animLvl val="lvl"/>
          <dgm:resizeHandles val="exact"/>
        </dgm:presLayoutVars>
      </dgm:prSet>
      <dgm:spPr/>
    </dgm:pt>
    <dgm:pt modelId="{D19D1151-C04F-4BF1-8AEB-1C48CF323E96}" type="pres">
      <dgm:prSet presAssocID="{E9CAE494-135B-4C1E-9607-F8D99C1942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09030F-6A16-45E1-A8EE-DB73ABAAE7DB}" type="presOf" srcId="{E9CAE494-135B-4C1E-9607-F8D99C194261}" destId="{D19D1151-C04F-4BF1-8AEB-1C48CF323E96}" srcOrd="0" destOrd="0" presId="urn:microsoft.com/office/officeart/2005/8/layout/vList2"/>
    <dgm:cxn modelId="{64C99626-3BF1-41F9-AAE0-B9BF083D321C}" srcId="{62FFFDF4-2908-4D6C-84C1-0459613B1BB6}" destId="{E9CAE494-135B-4C1E-9607-F8D99C194261}" srcOrd="0" destOrd="0" parTransId="{B423758F-CDA4-4F2C-A306-C3C3A519693C}" sibTransId="{B8D87C3C-D781-4816-9DEF-6A9751DF70F2}"/>
    <dgm:cxn modelId="{AC92F1A3-EF31-4D6C-A983-57A72BAE4CAC}" type="presOf" srcId="{62FFFDF4-2908-4D6C-84C1-0459613B1BB6}" destId="{9AF490F1-3600-47EA-BA29-714CCBFB1514}" srcOrd="0" destOrd="0" presId="urn:microsoft.com/office/officeart/2005/8/layout/vList2"/>
    <dgm:cxn modelId="{3A8F219D-A0B7-4B6B-9F6E-63851CA827BD}" type="presParOf" srcId="{9AF490F1-3600-47EA-BA29-714CCBFB1514}" destId="{D19D1151-C04F-4BF1-8AEB-1C48CF323E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DB5A88-D4C1-459C-BC33-060DE45EC6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52481D-8161-4D78-8E5D-E3482B62871D}">
      <dgm:prSet/>
      <dgm:spPr/>
      <dgm:t>
        <a:bodyPr/>
        <a:lstStyle/>
        <a:p>
          <a:r>
            <a:rPr lang="en-US" b="0" i="0"/>
            <a:t>Authentication</a:t>
          </a:r>
          <a:endParaRPr lang="en-US"/>
        </a:p>
      </dgm:t>
    </dgm:pt>
    <dgm:pt modelId="{4DF2C2BA-9643-421B-8A88-FCFC3D4EC7F8}" type="parTrans" cxnId="{623D2948-4A77-4284-8EB8-A3EEFD0205F5}">
      <dgm:prSet/>
      <dgm:spPr/>
      <dgm:t>
        <a:bodyPr/>
        <a:lstStyle/>
        <a:p>
          <a:endParaRPr lang="en-US"/>
        </a:p>
      </dgm:t>
    </dgm:pt>
    <dgm:pt modelId="{353EE632-206D-4D50-BB63-1D8A98101646}" type="sibTrans" cxnId="{623D2948-4A77-4284-8EB8-A3EEFD0205F5}">
      <dgm:prSet/>
      <dgm:spPr/>
      <dgm:t>
        <a:bodyPr/>
        <a:lstStyle/>
        <a:p>
          <a:endParaRPr lang="en-US"/>
        </a:p>
      </dgm:t>
    </dgm:pt>
    <dgm:pt modelId="{B08CAFF7-F258-49AF-82D3-027D69D37B16}">
      <dgm:prSet/>
      <dgm:spPr/>
      <dgm:t>
        <a:bodyPr/>
        <a:lstStyle/>
        <a:p>
          <a:r>
            <a:rPr lang="en-US" b="0" i="0"/>
            <a:t>Log in as an existing user</a:t>
          </a:r>
          <a:endParaRPr lang="en-US"/>
        </a:p>
      </dgm:t>
    </dgm:pt>
    <dgm:pt modelId="{38E2151B-F0F5-4E0F-A921-4D4E6BCF1AD2}" type="parTrans" cxnId="{A3536620-B2E1-47C7-ADB8-A7904CF5E520}">
      <dgm:prSet/>
      <dgm:spPr/>
      <dgm:t>
        <a:bodyPr/>
        <a:lstStyle/>
        <a:p>
          <a:endParaRPr lang="en-US"/>
        </a:p>
      </dgm:t>
    </dgm:pt>
    <dgm:pt modelId="{4C02E48D-4C28-469B-82BD-8F3381848B0D}" type="sibTrans" cxnId="{A3536620-B2E1-47C7-ADB8-A7904CF5E520}">
      <dgm:prSet/>
      <dgm:spPr/>
      <dgm:t>
        <a:bodyPr/>
        <a:lstStyle/>
        <a:p>
          <a:endParaRPr lang="en-US"/>
        </a:p>
      </dgm:t>
    </dgm:pt>
    <dgm:pt modelId="{88EB55F5-71EB-46D7-812F-099D54B13477}">
      <dgm:prSet/>
      <dgm:spPr/>
      <dgm:t>
        <a:bodyPr/>
        <a:lstStyle/>
        <a:p>
          <a:r>
            <a:rPr lang="en-US" b="0" i="0"/>
            <a:t>Sign up as a new user</a:t>
          </a:r>
          <a:endParaRPr lang="en-US"/>
        </a:p>
      </dgm:t>
    </dgm:pt>
    <dgm:pt modelId="{B22DD803-139C-4C6A-A7E6-063FAA92CC00}" type="parTrans" cxnId="{F096921B-5B1A-471F-99B0-DA3D13050E0A}">
      <dgm:prSet/>
      <dgm:spPr/>
      <dgm:t>
        <a:bodyPr/>
        <a:lstStyle/>
        <a:p>
          <a:endParaRPr lang="en-US"/>
        </a:p>
      </dgm:t>
    </dgm:pt>
    <dgm:pt modelId="{F1387F8B-7060-4DB0-841A-9392B93A77DF}" type="sibTrans" cxnId="{F096921B-5B1A-471F-99B0-DA3D13050E0A}">
      <dgm:prSet/>
      <dgm:spPr/>
      <dgm:t>
        <a:bodyPr/>
        <a:lstStyle/>
        <a:p>
          <a:endParaRPr lang="en-US"/>
        </a:p>
      </dgm:t>
    </dgm:pt>
    <dgm:pt modelId="{0C16E2D4-2E68-4EC1-A84F-7808DAB49757}">
      <dgm:prSet/>
      <dgm:spPr/>
      <dgm:t>
        <a:bodyPr/>
        <a:lstStyle/>
        <a:p>
          <a:r>
            <a:rPr lang="en-US" b="0" i="0"/>
            <a:t>Real Time Search</a:t>
          </a:r>
          <a:endParaRPr lang="en-US"/>
        </a:p>
      </dgm:t>
    </dgm:pt>
    <dgm:pt modelId="{CF43B278-354B-4189-A5F1-883ACA83F5DF}" type="parTrans" cxnId="{F2E0AEF2-30B2-4FC1-8720-25426802660F}">
      <dgm:prSet/>
      <dgm:spPr/>
      <dgm:t>
        <a:bodyPr/>
        <a:lstStyle/>
        <a:p>
          <a:endParaRPr lang="en-US"/>
        </a:p>
      </dgm:t>
    </dgm:pt>
    <dgm:pt modelId="{FA0DCBEE-2950-4038-A9DB-5AE6286CCA41}" type="sibTrans" cxnId="{F2E0AEF2-30B2-4FC1-8720-25426802660F}">
      <dgm:prSet/>
      <dgm:spPr/>
      <dgm:t>
        <a:bodyPr/>
        <a:lstStyle/>
        <a:p>
          <a:endParaRPr lang="en-US"/>
        </a:p>
      </dgm:t>
    </dgm:pt>
    <dgm:pt modelId="{CDD0ECB0-70AA-4195-95BA-5D11914B6D3C}">
      <dgm:prSet/>
      <dgm:spPr/>
      <dgm:t>
        <a:bodyPr/>
        <a:lstStyle/>
        <a:p>
          <a:r>
            <a:rPr lang="en-US" b="0" i="0"/>
            <a:t>Find </a:t>
          </a:r>
          <a:r>
            <a:rPr lang="en-US" b="0" i="0">
              <a:latin typeface="Century Gothic" panose="020B0502020202020204"/>
            </a:rPr>
            <a:t>appropriate</a:t>
          </a:r>
          <a:r>
            <a:rPr lang="en-US" b="0" i="0"/>
            <a:t> home/apartment</a:t>
          </a:r>
          <a:endParaRPr lang="en-US"/>
        </a:p>
      </dgm:t>
    </dgm:pt>
    <dgm:pt modelId="{834F33AE-9C41-49BD-86C6-72852C243D9A}" type="parTrans" cxnId="{7B1C1A2A-B63A-411F-A76D-39CA9B395249}">
      <dgm:prSet/>
      <dgm:spPr/>
      <dgm:t>
        <a:bodyPr/>
        <a:lstStyle/>
        <a:p>
          <a:endParaRPr lang="en-US"/>
        </a:p>
      </dgm:t>
    </dgm:pt>
    <dgm:pt modelId="{9AA29F95-5BD4-477A-BCAE-A6CC0AD416CE}" type="sibTrans" cxnId="{7B1C1A2A-B63A-411F-A76D-39CA9B395249}">
      <dgm:prSet/>
      <dgm:spPr/>
      <dgm:t>
        <a:bodyPr/>
        <a:lstStyle/>
        <a:p>
          <a:endParaRPr lang="en-US"/>
        </a:p>
      </dgm:t>
    </dgm:pt>
    <dgm:pt modelId="{C2EBE99E-C93F-416C-AD1E-A68D973892CD}">
      <dgm:prSet/>
      <dgm:spPr/>
      <dgm:t>
        <a:bodyPr/>
        <a:lstStyle/>
        <a:p>
          <a:r>
            <a:rPr lang="en-US" b="0" i="0"/>
            <a:t>Find suitable storage near by</a:t>
          </a:r>
          <a:endParaRPr lang="en-US"/>
        </a:p>
      </dgm:t>
    </dgm:pt>
    <dgm:pt modelId="{309D1BE0-5140-4FF9-8B75-79A50AA80915}" type="parTrans" cxnId="{FC9F3743-EF80-4B30-A127-7C0DB616D22B}">
      <dgm:prSet/>
      <dgm:spPr/>
      <dgm:t>
        <a:bodyPr/>
        <a:lstStyle/>
        <a:p>
          <a:endParaRPr lang="en-US"/>
        </a:p>
      </dgm:t>
    </dgm:pt>
    <dgm:pt modelId="{41181B21-89C1-40D0-9B93-80DC089E4E75}" type="sibTrans" cxnId="{FC9F3743-EF80-4B30-A127-7C0DB616D22B}">
      <dgm:prSet/>
      <dgm:spPr/>
      <dgm:t>
        <a:bodyPr/>
        <a:lstStyle/>
        <a:p>
          <a:endParaRPr lang="en-US"/>
        </a:p>
      </dgm:t>
    </dgm:pt>
    <dgm:pt modelId="{9A78515B-7D22-472D-92F3-DA20BF603590}" type="pres">
      <dgm:prSet presAssocID="{0ADB5A88-D4C1-459C-BC33-060DE45EC6D3}" presName="linear" presStyleCnt="0">
        <dgm:presLayoutVars>
          <dgm:animLvl val="lvl"/>
          <dgm:resizeHandles val="exact"/>
        </dgm:presLayoutVars>
      </dgm:prSet>
      <dgm:spPr/>
    </dgm:pt>
    <dgm:pt modelId="{EC69A93B-A704-4F3A-81AD-AEC20C1216E3}" type="pres">
      <dgm:prSet presAssocID="{8652481D-8161-4D78-8E5D-E3482B6287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6FA4BE-8D91-46C5-975A-D4A4C3704C01}" type="pres">
      <dgm:prSet presAssocID="{8652481D-8161-4D78-8E5D-E3482B62871D}" presName="childText" presStyleLbl="revTx" presStyleIdx="0" presStyleCnt="2">
        <dgm:presLayoutVars>
          <dgm:bulletEnabled val="1"/>
        </dgm:presLayoutVars>
      </dgm:prSet>
      <dgm:spPr/>
    </dgm:pt>
    <dgm:pt modelId="{C4A834B3-81E1-45FB-9ECA-BBC027B5E4A4}" type="pres">
      <dgm:prSet presAssocID="{0C16E2D4-2E68-4EC1-A84F-7808DAB497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85D2C6-B8DA-402B-80E3-531ADDDF37B1}" type="pres">
      <dgm:prSet presAssocID="{0C16E2D4-2E68-4EC1-A84F-7808DAB497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725B16-95D7-4D8A-B23A-525A3B4E3341}" type="presOf" srcId="{CDD0ECB0-70AA-4195-95BA-5D11914B6D3C}" destId="{EE85D2C6-B8DA-402B-80E3-531ADDDF37B1}" srcOrd="0" destOrd="0" presId="urn:microsoft.com/office/officeart/2005/8/layout/vList2"/>
    <dgm:cxn modelId="{0E11BD17-CB1E-4B48-9605-CEC780008C59}" type="presOf" srcId="{0C16E2D4-2E68-4EC1-A84F-7808DAB49757}" destId="{C4A834B3-81E1-45FB-9ECA-BBC027B5E4A4}" srcOrd="0" destOrd="0" presId="urn:microsoft.com/office/officeart/2005/8/layout/vList2"/>
    <dgm:cxn modelId="{F096921B-5B1A-471F-99B0-DA3D13050E0A}" srcId="{8652481D-8161-4D78-8E5D-E3482B62871D}" destId="{88EB55F5-71EB-46D7-812F-099D54B13477}" srcOrd="1" destOrd="0" parTransId="{B22DD803-139C-4C6A-A7E6-063FAA92CC00}" sibTransId="{F1387F8B-7060-4DB0-841A-9392B93A77DF}"/>
    <dgm:cxn modelId="{A3536620-B2E1-47C7-ADB8-A7904CF5E520}" srcId="{8652481D-8161-4D78-8E5D-E3482B62871D}" destId="{B08CAFF7-F258-49AF-82D3-027D69D37B16}" srcOrd="0" destOrd="0" parTransId="{38E2151B-F0F5-4E0F-A921-4D4E6BCF1AD2}" sibTransId="{4C02E48D-4C28-469B-82BD-8F3381848B0D}"/>
    <dgm:cxn modelId="{7B1C1A2A-B63A-411F-A76D-39CA9B395249}" srcId="{0C16E2D4-2E68-4EC1-A84F-7808DAB49757}" destId="{CDD0ECB0-70AA-4195-95BA-5D11914B6D3C}" srcOrd="0" destOrd="0" parTransId="{834F33AE-9C41-49BD-86C6-72852C243D9A}" sibTransId="{9AA29F95-5BD4-477A-BCAE-A6CC0AD416CE}"/>
    <dgm:cxn modelId="{73812D63-3D06-4475-BB39-B1C23F4B0D01}" type="presOf" srcId="{88EB55F5-71EB-46D7-812F-099D54B13477}" destId="{BB6FA4BE-8D91-46C5-975A-D4A4C3704C01}" srcOrd="0" destOrd="1" presId="urn:microsoft.com/office/officeart/2005/8/layout/vList2"/>
    <dgm:cxn modelId="{FC9F3743-EF80-4B30-A127-7C0DB616D22B}" srcId="{0C16E2D4-2E68-4EC1-A84F-7808DAB49757}" destId="{C2EBE99E-C93F-416C-AD1E-A68D973892CD}" srcOrd="1" destOrd="0" parTransId="{309D1BE0-5140-4FF9-8B75-79A50AA80915}" sibTransId="{41181B21-89C1-40D0-9B93-80DC089E4E75}"/>
    <dgm:cxn modelId="{623D2948-4A77-4284-8EB8-A3EEFD0205F5}" srcId="{0ADB5A88-D4C1-459C-BC33-060DE45EC6D3}" destId="{8652481D-8161-4D78-8E5D-E3482B62871D}" srcOrd="0" destOrd="0" parTransId="{4DF2C2BA-9643-421B-8A88-FCFC3D4EC7F8}" sibTransId="{353EE632-206D-4D50-BB63-1D8A98101646}"/>
    <dgm:cxn modelId="{239E8670-73DE-4ED6-8961-244F30583178}" type="presOf" srcId="{8652481D-8161-4D78-8E5D-E3482B62871D}" destId="{EC69A93B-A704-4F3A-81AD-AEC20C1216E3}" srcOrd="0" destOrd="0" presId="urn:microsoft.com/office/officeart/2005/8/layout/vList2"/>
    <dgm:cxn modelId="{E457FE91-5574-431B-9232-46273AC28B23}" type="presOf" srcId="{B08CAFF7-F258-49AF-82D3-027D69D37B16}" destId="{BB6FA4BE-8D91-46C5-975A-D4A4C3704C01}" srcOrd="0" destOrd="0" presId="urn:microsoft.com/office/officeart/2005/8/layout/vList2"/>
    <dgm:cxn modelId="{539407AF-CEC4-42D8-8A6A-802B4518065C}" type="presOf" srcId="{C2EBE99E-C93F-416C-AD1E-A68D973892CD}" destId="{EE85D2C6-B8DA-402B-80E3-531ADDDF37B1}" srcOrd="0" destOrd="1" presId="urn:microsoft.com/office/officeart/2005/8/layout/vList2"/>
    <dgm:cxn modelId="{7B8B3BED-10D6-4E56-BE15-ED1A915B8E58}" type="presOf" srcId="{0ADB5A88-D4C1-459C-BC33-060DE45EC6D3}" destId="{9A78515B-7D22-472D-92F3-DA20BF603590}" srcOrd="0" destOrd="0" presId="urn:microsoft.com/office/officeart/2005/8/layout/vList2"/>
    <dgm:cxn modelId="{F2E0AEF2-30B2-4FC1-8720-25426802660F}" srcId="{0ADB5A88-D4C1-459C-BC33-060DE45EC6D3}" destId="{0C16E2D4-2E68-4EC1-A84F-7808DAB49757}" srcOrd="1" destOrd="0" parTransId="{CF43B278-354B-4189-A5F1-883ACA83F5DF}" sibTransId="{FA0DCBEE-2950-4038-A9DB-5AE6286CCA41}"/>
    <dgm:cxn modelId="{23DA8CD9-8657-46B5-8FD8-AA21287B1D5D}" type="presParOf" srcId="{9A78515B-7D22-472D-92F3-DA20BF603590}" destId="{EC69A93B-A704-4F3A-81AD-AEC20C1216E3}" srcOrd="0" destOrd="0" presId="urn:microsoft.com/office/officeart/2005/8/layout/vList2"/>
    <dgm:cxn modelId="{78355CBF-33B8-4080-9CBE-E3549C12D1F7}" type="presParOf" srcId="{9A78515B-7D22-472D-92F3-DA20BF603590}" destId="{BB6FA4BE-8D91-46C5-975A-D4A4C3704C01}" srcOrd="1" destOrd="0" presId="urn:microsoft.com/office/officeart/2005/8/layout/vList2"/>
    <dgm:cxn modelId="{5BD3968E-FB17-4EAA-891E-6BF9A232B3DA}" type="presParOf" srcId="{9A78515B-7D22-472D-92F3-DA20BF603590}" destId="{C4A834B3-81E1-45FB-9ECA-BBC027B5E4A4}" srcOrd="2" destOrd="0" presId="urn:microsoft.com/office/officeart/2005/8/layout/vList2"/>
    <dgm:cxn modelId="{D7FAB577-0742-4F0C-97CC-AB4D7A6EE3DA}" type="presParOf" srcId="{9A78515B-7D22-472D-92F3-DA20BF603590}" destId="{EE85D2C6-B8DA-402B-80E3-531ADDDF37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C101C9-0C03-44F4-85A9-06AD2BE0C2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EB5CC0-59AA-41E1-AD6D-B5292B981328}">
      <dgm:prSet/>
      <dgm:spPr/>
      <dgm:t>
        <a:bodyPr/>
        <a:lstStyle/>
        <a:p>
          <a:r>
            <a:rPr lang="en-US" b="0" i="0"/>
            <a:t>Room Rental</a:t>
          </a:r>
          <a:endParaRPr lang="en-US"/>
        </a:p>
      </dgm:t>
    </dgm:pt>
    <dgm:pt modelId="{C1A919F8-FD9C-4297-8720-50421A190BEA}" type="parTrans" cxnId="{A5B0F898-F927-416E-B341-85F219A8F6B2}">
      <dgm:prSet/>
      <dgm:spPr/>
      <dgm:t>
        <a:bodyPr/>
        <a:lstStyle/>
        <a:p>
          <a:endParaRPr lang="en-US"/>
        </a:p>
      </dgm:t>
    </dgm:pt>
    <dgm:pt modelId="{408003BA-90E9-410B-97CE-9ADA57BC4891}" type="sibTrans" cxnId="{A5B0F898-F927-416E-B341-85F219A8F6B2}">
      <dgm:prSet/>
      <dgm:spPr/>
      <dgm:t>
        <a:bodyPr/>
        <a:lstStyle/>
        <a:p>
          <a:endParaRPr lang="en-US"/>
        </a:p>
      </dgm:t>
    </dgm:pt>
    <dgm:pt modelId="{C60D31DA-5452-4DC6-8032-70600CB5C0EC}">
      <dgm:prSet/>
      <dgm:spPr/>
      <dgm:t>
        <a:bodyPr/>
        <a:lstStyle/>
        <a:p>
          <a:r>
            <a:rPr lang="en-US" b="0" i="0"/>
            <a:t>Information of  the room, its owner, price, location and availability</a:t>
          </a:r>
          <a:endParaRPr lang="en-US"/>
        </a:p>
      </dgm:t>
    </dgm:pt>
    <dgm:pt modelId="{8BDDCCF4-F2B7-458B-95DD-ADAFAE9282AD}" type="parTrans" cxnId="{A9A48C92-9ECC-4C5F-97E8-592E1AE8820F}">
      <dgm:prSet/>
      <dgm:spPr/>
      <dgm:t>
        <a:bodyPr/>
        <a:lstStyle/>
        <a:p>
          <a:endParaRPr lang="en-US"/>
        </a:p>
      </dgm:t>
    </dgm:pt>
    <dgm:pt modelId="{22165FE6-5EE8-44F7-A496-1576A688DD55}" type="sibTrans" cxnId="{A9A48C92-9ECC-4C5F-97E8-592E1AE8820F}">
      <dgm:prSet/>
      <dgm:spPr/>
      <dgm:t>
        <a:bodyPr/>
        <a:lstStyle/>
        <a:p>
          <a:endParaRPr lang="en-US"/>
        </a:p>
      </dgm:t>
    </dgm:pt>
    <dgm:pt modelId="{52554091-D0BB-4D32-BCD3-B35610921727}">
      <dgm:prSet/>
      <dgm:spPr/>
      <dgm:t>
        <a:bodyPr/>
        <a:lstStyle/>
        <a:p>
          <a:r>
            <a:rPr lang="en-US" b="0" i="0"/>
            <a:t>Request for rental, duration of rental </a:t>
          </a:r>
          <a:endParaRPr lang="en-US"/>
        </a:p>
      </dgm:t>
    </dgm:pt>
    <dgm:pt modelId="{46F48714-F16A-411D-9052-5825DD9AAE5C}" type="parTrans" cxnId="{5622CE29-DBC3-4B73-B6AB-65B954DBCE5B}">
      <dgm:prSet/>
      <dgm:spPr/>
      <dgm:t>
        <a:bodyPr/>
        <a:lstStyle/>
        <a:p>
          <a:endParaRPr lang="en-US"/>
        </a:p>
      </dgm:t>
    </dgm:pt>
    <dgm:pt modelId="{BC13831F-8104-4BDE-8B97-4227D649A182}" type="sibTrans" cxnId="{5622CE29-DBC3-4B73-B6AB-65B954DBCE5B}">
      <dgm:prSet/>
      <dgm:spPr/>
      <dgm:t>
        <a:bodyPr/>
        <a:lstStyle/>
        <a:p>
          <a:endParaRPr lang="en-US"/>
        </a:p>
      </dgm:t>
    </dgm:pt>
    <dgm:pt modelId="{E2046762-1585-4698-9C72-6EAF5C440CAC}">
      <dgm:prSet/>
      <dgm:spPr/>
      <dgm:t>
        <a:bodyPr/>
        <a:lstStyle/>
        <a:p>
          <a:r>
            <a:rPr lang="en-US" b="0" i="0"/>
            <a:t>Security measures</a:t>
          </a:r>
          <a:endParaRPr lang="en-US"/>
        </a:p>
      </dgm:t>
    </dgm:pt>
    <dgm:pt modelId="{4E0A5F6C-B0E6-4642-A2CF-CFE5D40ABB2B}" type="parTrans" cxnId="{72C3FDFA-328F-42AF-B4C7-B0163FBBE5CB}">
      <dgm:prSet/>
      <dgm:spPr/>
      <dgm:t>
        <a:bodyPr/>
        <a:lstStyle/>
        <a:p>
          <a:endParaRPr lang="en-US"/>
        </a:p>
      </dgm:t>
    </dgm:pt>
    <dgm:pt modelId="{9291D943-552E-43F6-AEB5-FEDAC398AD4A}" type="sibTrans" cxnId="{72C3FDFA-328F-42AF-B4C7-B0163FBBE5CB}">
      <dgm:prSet/>
      <dgm:spPr/>
      <dgm:t>
        <a:bodyPr/>
        <a:lstStyle/>
        <a:p>
          <a:endParaRPr lang="en-US"/>
        </a:p>
      </dgm:t>
    </dgm:pt>
    <dgm:pt modelId="{B45C2FEB-CF56-4C70-B9E5-F870CBD79A5F}">
      <dgm:prSet/>
      <dgm:spPr/>
      <dgm:t>
        <a:bodyPr/>
        <a:lstStyle/>
        <a:p>
          <a:r>
            <a:rPr lang="en-US" b="0" i="0"/>
            <a:t>Experience Share</a:t>
          </a:r>
          <a:endParaRPr lang="en-US"/>
        </a:p>
      </dgm:t>
    </dgm:pt>
    <dgm:pt modelId="{171DA636-D054-410C-934E-4173DA020049}" type="parTrans" cxnId="{5B8D18EF-5B3E-48B2-A32B-CB2141D089DB}">
      <dgm:prSet/>
      <dgm:spPr/>
      <dgm:t>
        <a:bodyPr/>
        <a:lstStyle/>
        <a:p>
          <a:endParaRPr lang="en-US"/>
        </a:p>
      </dgm:t>
    </dgm:pt>
    <dgm:pt modelId="{E8071601-9B0E-4DBE-AA29-30BD2C6FD8B9}" type="sibTrans" cxnId="{5B8D18EF-5B3E-48B2-A32B-CB2141D089DB}">
      <dgm:prSet/>
      <dgm:spPr/>
      <dgm:t>
        <a:bodyPr/>
        <a:lstStyle/>
        <a:p>
          <a:endParaRPr lang="en-US"/>
        </a:p>
      </dgm:t>
    </dgm:pt>
    <dgm:pt modelId="{50A090E4-FC14-4F7E-96EA-E88052878630}">
      <dgm:prSet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Storage Rental</a:t>
          </a:r>
          <a:endParaRPr lang="en-US"/>
        </a:p>
      </dgm:t>
    </dgm:pt>
    <dgm:pt modelId="{272EE550-E06A-44AD-AFBE-7E0011448553}" type="parTrans" cxnId="{BCCE8DB8-232E-4345-86A7-5CF357A91702}">
      <dgm:prSet/>
      <dgm:spPr/>
      <dgm:t>
        <a:bodyPr/>
        <a:lstStyle/>
        <a:p>
          <a:endParaRPr lang="en-US"/>
        </a:p>
      </dgm:t>
    </dgm:pt>
    <dgm:pt modelId="{4045E7FB-DA9D-4900-9EB4-14C1A5F88DDD}" type="sibTrans" cxnId="{BCCE8DB8-232E-4345-86A7-5CF357A91702}">
      <dgm:prSet/>
      <dgm:spPr/>
      <dgm:t>
        <a:bodyPr/>
        <a:lstStyle/>
        <a:p>
          <a:endParaRPr lang="en-US"/>
        </a:p>
      </dgm:t>
    </dgm:pt>
    <dgm:pt modelId="{78EC0E8E-EC59-4ECB-BA06-8C25C3DB1040}">
      <dgm:prSet/>
      <dgm:spPr/>
      <dgm:t>
        <a:bodyPr/>
        <a:lstStyle/>
        <a:p>
          <a:r>
            <a:rPr lang="en-US" b="0" i="0"/>
            <a:t>Information of the storage size, location, owner , price per day etc</a:t>
          </a:r>
          <a:endParaRPr lang="en-US"/>
        </a:p>
      </dgm:t>
    </dgm:pt>
    <dgm:pt modelId="{32E3F187-7492-41AF-A41B-F7CA0EDB923D}" type="parTrans" cxnId="{85176469-CDA3-4743-99FE-C3590FC34896}">
      <dgm:prSet/>
      <dgm:spPr/>
      <dgm:t>
        <a:bodyPr/>
        <a:lstStyle/>
        <a:p>
          <a:endParaRPr lang="en-US"/>
        </a:p>
      </dgm:t>
    </dgm:pt>
    <dgm:pt modelId="{7B4C6822-C7F0-42A3-875D-198B9B9BC67A}" type="sibTrans" cxnId="{85176469-CDA3-4743-99FE-C3590FC34896}">
      <dgm:prSet/>
      <dgm:spPr/>
      <dgm:t>
        <a:bodyPr/>
        <a:lstStyle/>
        <a:p>
          <a:endParaRPr lang="en-US"/>
        </a:p>
      </dgm:t>
    </dgm:pt>
    <dgm:pt modelId="{3741CC2D-3EB0-43F2-9320-DBFBD03F09A6}">
      <dgm:prSet/>
      <dgm:spPr/>
      <dgm:t>
        <a:bodyPr/>
        <a:lstStyle/>
        <a:p>
          <a:r>
            <a:rPr lang="en-US" b="0" i="0"/>
            <a:t>Request for rental, duration of rental</a:t>
          </a:r>
          <a:endParaRPr lang="en-US"/>
        </a:p>
      </dgm:t>
    </dgm:pt>
    <dgm:pt modelId="{4733E300-89B6-4363-A989-2073F3CF5899}" type="parTrans" cxnId="{595C7743-A7A1-47E2-AD68-BA7F5C01B2F8}">
      <dgm:prSet/>
      <dgm:spPr/>
      <dgm:t>
        <a:bodyPr/>
        <a:lstStyle/>
        <a:p>
          <a:endParaRPr lang="en-US"/>
        </a:p>
      </dgm:t>
    </dgm:pt>
    <dgm:pt modelId="{D9FAC839-0763-4F5E-8B5C-507AA22FF824}" type="sibTrans" cxnId="{595C7743-A7A1-47E2-AD68-BA7F5C01B2F8}">
      <dgm:prSet/>
      <dgm:spPr/>
      <dgm:t>
        <a:bodyPr/>
        <a:lstStyle/>
        <a:p>
          <a:endParaRPr lang="en-US"/>
        </a:p>
      </dgm:t>
    </dgm:pt>
    <dgm:pt modelId="{17F7893C-6F41-432D-8834-C508D6382277}">
      <dgm:prSet/>
      <dgm:spPr/>
      <dgm:t>
        <a:bodyPr/>
        <a:lstStyle/>
        <a:p>
          <a:r>
            <a:rPr lang="en-US" b="0" i="0"/>
            <a:t>Storage booking</a:t>
          </a:r>
          <a:endParaRPr lang="en-US"/>
        </a:p>
      </dgm:t>
    </dgm:pt>
    <dgm:pt modelId="{417898DF-8F62-4BBD-9659-B9D3460EB1B0}" type="parTrans" cxnId="{7C1D43C6-07FF-4186-8088-D88B07B9F42D}">
      <dgm:prSet/>
      <dgm:spPr/>
      <dgm:t>
        <a:bodyPr/>
        <a:lstStyle/>
        <a:p>
          <a:endParaRPr lang="en-US"/>
        </a:p>
      </dgm:t>
    </dgm:pt>
    <dgm:pt modelId="{9131CCD0-EA6D-4B9B-A72F-268F58BBD840}" type="sibTrans" cxnId="{7C1D43C6-07FF-4186-8088-D88B07B9F42D}">
      <dgm:prSet/>
      <dgm:spPr/>
      <dgm:t>
        <a:bodyPr/>
        <a:lstStyle/>
        <a:p>
          <a:endParaRPr lang="en-US"/>
        </a:p>
      </dgm:t>
    </dgm:pt>
    <dgm:pt modelId="{DDB50BA6-2183-467B-86EE-426B5B39DEDB}">
      <dgm:prSet/>
      <dgm:spPr/>
      <dgm:t>
        <a:bodyPr/>
        <a:lstStyle/>
        <a:p>
          <a:r>
            <a:rPr lang="en-US" b="0" i="0"/>
            <a:t>Type of storage</a:t>
          </a:r>
          <a:endParaRPr lang="en-US"/>
        </a:p>
      </dgm:t>
    </dgm:pt>
    <dgm:pt modelId="{D2131CFD-3179-42B8-BB5C-6D030DA08C41}" type="parTrans" cxnId="{76E9A0D1-1CE5-464E-91F1-8139C212FAD8}">
      <dgm:prSet/>
      <dgm:spPr/>
      <dgm:t>
        <a:bodyPr/>
        <a:lstStyle/>
        <a:p>
          <a:endParaRPr lang="en-US"/>
        </a:p>
      </dgm:t>
    </dgm:pt>
    <dgm:pt modelId="{5CC9A88D-EA75-4856-BB5A-0F613131E760}" type="sibTrans" cxnId="{76E9A0D1-1CE5-464E-91F1-8139C212FAD8}">
      <dgm:prSet/>
      <dgm:spPr/>
      <dgm:t>
        <a:bodyPr/>
        <a:lstStyle/>
        <a:p>
          <a:endParaRPr lang="en-US"/>
        </a:p>
      </dgm:t>
    </dgm:pt>
    <dgm:pt modelId="{F04D6176-109A-40A8-B441-1A9912151DEB}" type="pres">
      <dgm:prSet presAssocID="{C8C101C9-0C03-44F4-85A9-06AD2BE0C2CA}" presName="linear" presStyleCnt="0">
        <dgm:presLayoutVars>
          <dgm:animLvl val="lvl"/>
          <dgm:resizeHandles val="exact"/>
        </dgm:presLayoutVars>
      </dgm:prSet>
      <dgm:spPr/>
    </dgm:pt>
    <dgm:pt modelId="{C578010F-93F2-42A0-9C89-4056D815F2D0}" type="pres">
      <dgm:prSet presAssocID="{3EEB5CC0-59AA-41E1-AD6D-B5292B981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37D0A9-D367-414F-B414-C0B29643A827}" type="pres">
      <dgm:prSet presAssocID="{3EEB5CC0-59AA-41E1-AD6D-B5292B981328}" presName="childText" presStyleLbl="revTx" presStyleIdx="0" presStyleCnt="2">
        <dgm:presLayoutVars>
          <dgm:bulletEnabled val="1"/>
        </dgm:presLayoutVars>
      </dgm:prSet>
      <dgm:spPr/>
    </dgm:pt>
    <dgm:pt modelId="{9785BAB3-7F72-4C8C-9142-62EA4AB2C921}" type="pres">
      <dgm:prSet presAssocID="{50A090E4-FC14-4F7E-96EA-E880528786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7EC495-4CA9-4E60-88B3-F32E4F8BC7B9}" type="pres">
      <dgm:prSet presAssocID="{50A090E4-FC14-4F7E-96EA-E880528786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DE7009-2E9B-4A34-90A8-061FE20CB497}" type="presOf" srcId="{B45C2FEB-CF56-4C70-B9E5-F870CBD79A5F}" destId="{DC37D0A9-D367-414F-B414-C0B29643A827}" srcOrd="0" destOrd="3" presId="urn:microsoft.com/office/officeart/2005/8/layout/vList2"/>
    <dgm:cxn modelId="{E8A2C529-F38E-4A0E-9C38-8998A242D851}" type="presOf" srcId="{17F7893C-6F41-432D-8834-C508D6382277}" destId="{CE7EC495-4CA9-4E60-88B3-F32E4F8BC7B9}" srcOrd="0" destOrd="2" presId="urn:microsoft.com/office/officeart/2005/8/layout/vList2"/>
    <dgm:cxn modelId="{5622CE29-DBC3-4B73-B6AB-65B954DBCE5B}" srcId="{3EEB5CC0-59AA-41E1-AD6D-B5292B981328}" destId="{52554091-D0BB-4D32-BCD3-B35610921727}" srcOrd="1" destOrd="0" parTransId="{46F48714-F16A-411D-9052-5825DD9AAE5C}" sibTransId="{BC13831F-8104-4BDE-8B97-4227D649A182}"/>
    <dgm:cxn modelId="{41EBF335-6309-4A3A-ACEC-3A9DE2759596}" type="presOf" srcId="{C8C101C9-0C03-44F4-85A9-06AD2BE0C2CA}" destId="{F04D6176-109A-40A8-B441-1A9912151DEB}" srcOrd="0" destOrd="0" presId="urn:microsoft.com/office/officeart/2005/8/layout/vList2"/>
    <dgm:cxn modelId="{595C7743-A7A1-47E2-AD68-BA7F5C01B2F8}" srcId="{50A090E4-FC14-4F7E-96EA-E88052878630}" destId="{3741CC2D-3EB0-43F2-9320-DBFBD03F09A6}" srcOrd="1" destOrd="0" parTransId="{4733E300-89B6-4363-A989-2073F3CF5899}" sibTransId="{D9FAC839-0763-4F5E-8B5C-507AA22FF824}"/>
    <dgm:cxn modelId="{918E6C66-9C8C-41B4-BA31-9711A7FD0C9D}" type="presOf" srcId="{50A090E4-FC14-4F7E-96EA-E88052878630}" destId="{9785BAB3-7F72-4C8C-9142-62EA4AB2C921}" srcOrd="0" destOrd="0" presId="urn:microsoft.com/office/officeart/2005/8/layout/vList2"/>
    <dgm:cxn modelId="{EDFAE167-6202-4C1C-AE8E-6288927444EC}" type="presOf" srcId="{DDB50BA6-2183-467B-86EE-426B5B39DEDB}" destId="{CE7EC495-4CA9-4E60-88B3-F32E4F8BC7B9}" srcOrd="0" destOrd="3" presId="urn:microsoft.com/office/officeart/2005/8/layout/vList2"/>
    <dgm:cxn modelId="{85176469-CDA3-4743-99FE-C3590FC34896}" srcId="{50A090E4-FC14-4F7E-96EA-E88052878630}" destId="{78EC0E8E-EC59-4ECB-BA06-8C25C3DB1040}" srcOrd="0" destOrd="0" parTransId="{32E3F187-7492-41AF-A41B-F7CA0EDB923D}" sibTransId="{7B4C6822-C7F0-42A3-875D-198B9B9BC67A}"/>
    <dgm:cxn modelId="{E71B7569-D8B0-41F4-BDAD-3D1361ADF613}" type="presOf" srcId="{E2046762-1585-4698-9C72-6EAF5C440CAC}" destId="{DC37D0A9-D367-414F-B414-C0B29643A827}" srcOrd="0" destOrd="2" presId="urn:microsoft.com/office/officeart/2005/8/layout/vList2"/>
    <dgm:cxn modelId="{3A47B056-FEE3-4F38-84AF-5FFF807B581C}" type="presOf" srcId="{C60D31DA-5452-4DC6-8032-70600CB5C0EC}" destId="{DC37D0A9-D367-414F-B414-C0B29643A827}" srcOrd="0" destOrd="0" presId="urn:microsoft.com/office/officeart/2005/8/layout/vList2"/>
    <dgm:cxn modelId="{34860A90-3BCC-4599-A8D6-AF1AF09D4ECF}" type="presOf" srcId="{3EEB5CC0-59AA-41E1-AD6D-B5292B981328}" destId="{C578010F-93F2-42A0-9C89-4056D815F2D0}" srcOrd="0" destOrd="0" presId="urn:microsoft.com/office/officeart/2005/8/layout/vList2"/>
    <dgm:cxn modelId="{A9A48C92-9ECC-4C5F-97E8-592E1AE8820F}" srcId="{3EEB5CC0-59AA-41E1-AD6D-B5292B981328}" destId="{C60D31DA-5452-4DC6-8032-70600CB5C0EC}" srcOrd="0" destOrd="0" parTransId="{8BDDCCF4-F2B7-458B-95DD-ADAFAE9282AD}" sibTransId="{22165FE6-5EE8-44F7-A496-1576A688DD55}"/>
    <dgm:cxn modelId="{A5B0F898-F927-416E-B341-85F219A8F6B2}" srcId="{C8C101C9-0C03-44F4-85A9-06AD2BE0C2CA}" destId="{3EEB5CC0-59AA-41E1-AD6D-B5292B981328}" srcOrd="0" destOrd="0" parTransId="{C1A919F8-FD9C-4297-8720-50421A190BEA}" sibTransId="{408003BA-90E9-410B-97CE-9ADA57BC4891}"/>
    <dgm:cxn modelId="{FFBA39AA-AD84-4006-A0B4-C26A90383028}" type="presOf" srcId="{52554091-D0BB-4D32-BCD3-B35610921727}" destId="{DC37D0A9-D367-414F-B414-C0B29643A827}" srcOrd="0" destOrd="1" presId="urn:microsoft.com/office/officeart/2005/8/layout/vList2"/>
    <dgm:cxn modelId="{7D23C5B3-1CDC-408D-8721-662A552DEADD}" type="presOf" srcId="{3741CC2D-3EB0-43F2-9320-DBFBD03F09A6}" destId="{CE7EC495-4CA9-4E60-88B3-F32E4F8BC7B9}" srcOrd="0" destOrd="1" presId="urn:microsoft.com/office/officeart/2005/8/layout/vList2"/>
    <dgm:cxn modelId="{BCCE8DB8-232E-4345-86A7-5CF357A91702}" srcId="{C8C101C9-0C03-44F4-85A9-06AD2BE0C2CA}" destId="{50A090E4-FC14-4F7E-96EA-E88052878630}" srcOrd="1" destOrd="0" parTransId="{272EE550-E06A-44AD-AFBE-7E0011448553}" sibTransId="{4045E7FB-DA9D-4900-9EB4-14C1A5F88DDD}"/>
    <dgm:cxn modelId="{2AA00BC4-C870-4EA1-A8B6-90B982D5567F}" type="presOf" srcId="{78EC0E8E-EC59-4ECB-BA06-8C25C3DB1040}" destId="{CE7EC495-4CA9-4E60-88B3-F32E4F8BC7B9}" srcOrd="0" destOrd="0" presId="urn:microsoft.com/office/officeart/2005/8/layout/vList2"/>
    <dgm:cxn modelId="{7C1D43C6-07FF-4186-8088-D88B07B9F42D}" srcId="{50A090E4-FC14-4F7E-96EA-E88052878630}" destId="{17F7893C-6F41-432D-8834-C508D6382277}" srcOrd="2" destOrd="0" parTransId="{417898DF-8F62-4BBD-9659-B9D3460EB1B0}" sibTransId="{9131CCD0-EA6D-4B9B-A72F-268F58BBD840}"/>
    <dgm:cxn modelId="{76E9A0D1-1CE5-464E-91F1-8139C212FAD8}" srcId="{50A090E4-FC14-4F7E-96EA-E88052878630}" destId="{DDB50BA6-2183-467B-86EE-426B5B39DEDB}" srcOrd="3" destOrd="0" parTransId="{D2131CFD-3179-42B8-BB5C-6D030DA08C41}" sibTransId="{5CC9A88D-EA75-4856-BB5A-0F613131E760}"/>
    <dgm:cxn modelId="{5B8D18EF-5B3E-48B2-A32B-CB2141D089DB}" srcId="{3EEB5CC0-59AA-41E1-AD6D-B5292B981328}" destId="{B45C2FEB-CF56-4C70-B9E5-F870CBD79A5F}" srcOrd="3" destOrd="0" parTransId="{171DA636-D054-410C-934E-4173DA020049}" sibTransId="{E8071601-9B0E-4DBE-AA29-30BD2C6FD8B9}"/>
    <dgm:cxn modelId="{72C3FDFA-328F-42AF-B4C7-B0163FBBE5CB}" srcId="{3EEB5CC0-59AA-41E1-AD6D-B5292B981328}" destId="{E2046762-1585-4698-9C72-6EAF5C440CAC}" srcOrd="2" destOrd="0" parTransId="{4E0A5F6C-B0E6-4642-A2CF-CFE5D40ABB2B}" sibTransId="{9291D943-552E-43F6-AEB5-FEDAC398AD4A}"/>
    <dgm:cxn modelId="{F51D70CE-9469-4EC1-91E3-1DE2194AB310}" type="presParOf" srcId="{F04D6176-109A-40A8-B441-1A9912151DEB}" destId="{C578010F-93F2-42A0-9C89-4056D815F2D0}" srcOrd="0" destOrd="0" presId="urn:microsoft.com/office/officeart/2005/8/layout/vList2"/>
    <dgm:cxn modelId="{9881BF6C-5F6C-44D9-9576-7294CB2FED55}" type="presParOf" srcId="{F04D6176-109A-40A8-B441-1A9912151DEB}" destId="{DC37D0A9-D367-414F-B414-C0B29643A827}" srcOrd="1" destOrd="0" presId="urn:microsoft.com/office/officeart/2005/8/layout/vList2"/>
    <dgm:cxn modelId="{A06A4C86-7CFC-4C80-82F9-380D560656F7}" type="presParOf" srcId="{F04D6176-109A-40A8-B441-1A9912151DEB}" destId="{9785BAB3-7F72-4C8C-9142-62EA4AB2C921}" srcOrd="2" destOrd="0" presId="urn:microsoft.com/office/officeart/2005/8/layout/vList2"/>
    <dgm:cxn modelId="{F199EA6A-DBC9-467E-B948-EBE58173C07A}" type="presParOf" srcId="{F04D6176-109A-40A8-B441-1A9912151DEB}" destId="{CE7EC495-4CA9-4E60-88B3-F32E4F8BC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C101C9-0C03-44F4-85A9-06AD2BE0C2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B5CC0-59AA-41E1-AD6D-B5292B98132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Catering Service</a:t>
          </a:r>
          <a:endParaRPr lang="en-US"/>
        </a:p>
      </dgm:t>
    </dgm:pt>
    <dgm:pt modelId="{C1A919F8-FD9C-4297-8720-50421A190BEA}" type="parTrans" cxnId="{A5B0F898-F927-416E-B341-85F219A8F6B2}">
      <dgm:prSet/>
      <dgm:spPr/>
      <dgm:t>
        <a:bodyPr/>
        <a:lstStyle/>
        <a:p>
          <a:endParaRPr lang="en-US"/>
        </a:p>
      </dgm:t>
    </dgm:pt>
    <dgm:pt modelId="{408003BA-90E9-410B-97CE-9ADA57BC4891}" type="sibTrans" cxnId="{A5B0F898-F927-416E-B341-85F219A8F6B2}">
      <dgm:prSet/>
      <dgm:spPr/>
      <dgm:t>
        <a:bodyPr/>
        <a:lstStyle/>
        <a:p>
          <a:endParaRPr lang="en-US"/>
        </a:p>
      </dgm:t>
    </dgm:pt>
    <dgm:pt modelId="{C60D31DA-5452-4DC6-8032-70600CB5C0EC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Mainly manage breakfast, lunch and dinner for </a:t>
          </a:r>
          <a:r>
            <a:rPr lang="en-US" err="1">
              <a:latin typeface="Century Gothic" panose="020B0502020202020204"/>
            </a:rPr>
            <a:t>rentee</a:t>
          </a:r>
          <a:r>
            <a:rPr lang="en-US">
              <a:latin typeface="Century Gothic" panose="020B0502020202020204"/>
            </a:rPr>
            <a:t> preferably local cuisine</a:t>
          </a:r>
          <a:endParaRPr lang="en-US"/>
        </a:p>
      </dgm:t>
    </dgm:pt>
    <dgm:pt modelId="{8BDDCCF4-F2B7-458B-95DD-ADAFAE9282AD}" type="parTrans" cxnId="{A9A48C92-9ECC-4C5F-97E8-592E1AE8820F}">
      <dgm:prSet/>
      <dgm:spPr/>
      <dgm:t>
        <a:bodyPr/>
        <a:lstStyle/>
        <a:p>
          <a:endParaRPr lang="en-US"/>
        </a:p>
      </dgm:t>
    </dgm:pt>
    <dgm:pt modelId="{22165FE6-5EE8-44F7-A496-1576A688DD55}" type="sibTrans" cxnId="{A9A48C92-9ECC-4C5F-97E8-592E1AE8820F}">
      <dgm:prSet/>
      <dgm:spPr/>
      <dgm:t>
        <a:bodyPr/>
        <a:lstStyle/>
        <a:p>
          <a:endParaRPr lang="en-US"/>
        </a:p>
      </dgm:t>
    </dgm:pt>
    <dgm:pt modelId="{50A090E4-FC14-4F7E-96EA-E88052878630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Decorator Service</a:t>
          </a:r>
          <a:endParaRPr lang="en-US"/>
        </a:p>
      </dgm:t>
    </dgm:pt>
    <dgm:pt modelId="{272EE550-E06A-44AD-AFBE-7E0011448553}" type="parTrans" cxnId="{BCCE8DB8-232E-4345-86A7-5CF357A91702}">
      <dgm:prSet/>
      <dgm:spPr/>
      <dgm:t>
        <a:bodyPr/>
        <a:lstStyle/>
        <a:p>
          <a:endParaRPr lang="en-US"/>
        </a:p>
      </dgm:t>
    </dgm:pt>
    <dgm:pt modelId="{4045E7FB-DA9D-4900-9EB4-14C1A5F88DDD}" type="sibTrans" cxnId="{BCCE8DB8-232E-4345-86A7-5CF357A91702}">
      <dgm:prSet/>
      <dgm:spPr/>
      <dgm:t>
        <a:bodyPr/>
        <a:lstStyle/>
        <a:p>
          <a:endParaRPr lang="en-US"/>
        </a:p>
      </dgm:t>
    </dgm:pt>
    <dgm:pt modelId="{78EC0E8E-EC59-4ECB-BA06-8C25C3DB1040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Decorator service provider can post what type of services they provide.</a:t>
          </a:r>
        </a:p>
      </dgm:t>
    </dgm:pt>
    <dgm:pt modelId="{32E3F187-7492-41AF-A41B-F7CA0EDB923D}" type="parTrans" cxnId="{85176469-CDA3-4743-99FE-C3590FC34896}">
      <dgm:prSet/>
      <dgm:spPr/>
      <dgm:t>
        <a:bodyPr/>
        <a:lstStyle/>
        <a:p>
          <a:endParaRPr lang="en-US"/>
        </a:p>
      </dgm:t>
    </dgm:pt>
    <dgm:pt modelId="{7B4C6822-C7F0-42A3-875D-198B9B9BC67A}" type="sibTrans" cxnId="{85176469-CDA3-4743-99FE-C3590FC34896}">
      <dgm:prSet/>
      <dgm:spPr/>
      <dgm:t>
        <a:bodyPr/>
        <a:lstStyle/>
        <a:p>
          <a:endParaRPr lang="en-US"/>
        </a:p>
      </dgm:t>
    </dgm:pt>
    <dgm:pt modelId="{4A954EAC-E6B1-44FE-9E6A-E7428B9EE973}">
      <dgm:prSet phldr="0"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Manage prices of food, timetable of food delivery, overall making things easy for food providers and rentees</a:t>
          </a:r>
        </a:p>
      </dgm:t>
    </dgm:pt>
    <dgm:pt modelId="{9B03D0A0-09A0-4573-A470-4902AEAD4767}" type="parTrans" cxnId="{BB137E7B-A16F-4049-A016-79B78ECB99B8}">
      <dgm:prSet/>
      <dgm:spPr/>
    </dgm:pt>
    <dgm:pt modelId="{F493BDB0-CEA7-42D6-AD0D-BBF58BE4BC8A}" type="sibTrans" cxnId="{BB137E7B-A16F-4049-A016-79B78ECB99B8}">
      <dgm:prSet/>
      <dgm:spPr/>
    </dgm:pt>
    <dgm:pt modelId="{7A1A611B-7B65-409A-BEB8-27086BDC5631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Mainly for climate controled storage and business storage where </a:t>
          </a:r>
          <a:r>
            <a:rPr lang="en-US" err="1">
              <a:latin typeface="Century Gothic" panose="020B0502020202020204"/>
            </a:rPr>
            <a:t>rentee</a:t>
          </a:r>
          <a:r>
            <a:rPr lang="en-US">
              <a:latin typeface="Century Gothic" panose="020B0502020202020204"/>
            </a:rPr>
            <a:t> can modify the space which they rent</a:t>
          </a:r>
          <a:endParaRPr lang="en-US"/>
        </a:p>
      </dgm:t>
    </dgm:pt>
    <dgm:pt modelId="{466B1728-E991-4EB1-A8B4-04E5098A3230}" type="parTrans" cxnId="{68DB5871-E034-43BA-8112-3B3BECC7F2E2}">
      <dgm:prSet/>
      <dgm:spPr/>
    </dgm:pt>
    <dgm:pt modelId="{B13E448F-5D47-42E4-B30B-2C9F9A035FC6}" type="sibTrans" cxnId="{68DB5871-E034-43BA-8112-3B3BECC7F2E2}">
      <dgm:prSet/>
      <dgm:spPr/>
    </dgm:pt>
    <dgm:pt modelId="{F04D6176-109A-40A8-B441-1A9912151DEB}" type="pres">
      <dgm:prSet presAssocID="{C8C101C9-0C03-44F4-85A9-06AD2BE0C2CA}" presName="linear" presStyleCnt="0">
        <dgm:presLayoutVars>
          <dgm:animLvl val="lvl"/>
          <dgm:resizeHandles val="exact"/>
        </dgm:presLayoutVars>
      </dgm:prSet>
      <dgm:spPr/>
    </dgm:pt>
    <dgm:pt modelId="{C578010F-93F2-42A0-9C89-4056D815F2D0}" type="pres">
      <dgm:prSet presAssocID="{3EEB5CC0-59AA-41E1-AD6D-B5292B981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37D0A9-D367-414F-B414-C0B29643A827}" type="pres">
      <dgm:prSet presAssocID="{3EEB5CC0-59AA-41E1-AD6D-B5292B981328}" presName="childText" presStyleLbl="revTx" presStyleIdx="0" presStyleCnt="2">
        <dgm:presLayoutVars>
          <dgm:bulletEnabled val="1"/>
        </dgm:presLayoutVars>
      </dgm:prSet>
      <dgm:spPr/>
    </dgm:pt>
    <dgm:pt modelId="{9785BAB3-7F72-4C8C-9142-62EA4AB2C921}" type="pres">
      <dgm:prSet presAssocID="{50A090E4-FC14-4F7E-96EA-E880528786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7EC495-4CA9-4E60-88B3-F32E4F8BC7B9}" type="pres">
      <dgm:prSet presAssocID="{50A090E4-FC14-4F7E-96EA-E880528786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12EC31-C727-4FA9-88DA-677C2E52C347}" type="presOf" srcId="{4A954EAC-E6B1-44FE-9E6A-E7428B9EE973}" destId="{DC37D0A9-D367-414F-B414-C0B29643A827}" srcOrd="0" destOrd="1" presId="urn:microsoft.com/office/officeart/2005/8/layout/vList2"/>
    <dgm:cxn modelId="{41EBF335-6309-4A3A-ACEC-3A9DE2759596}" type="presOf" srcId="{C8C101C9-0C03-44F4-85A9-06AD2BE0C2CA}" destId="{F04D6176-109A-40A8-B441-1A9912151DEB}" srcOrd="0" destOrd="0" presId="urn:microsoft.com/office/officeart/2005/8/layout/vList2"/>
    <dgm:cxn modelId="{D3B79463-375C-44BF-800C-20BFCE07FC90}" type="presOf" srcId="{78EC0E8E-EC59-4ECB-BA06-8C25C3DB1040}" destId="{CE7EC495-4CA9-4E60-88B3-F32E4F8BC7B9}" srcOrd="0" destOrd="0" presId="urn:microsoft.com/office/officeart/2005/8/layout/vList2"/>
    <dgm:cxn modelId="{85176469-CDA3-4743-99FE-C3590FC34896}" srcId="{50A090E4-FC14-4F7E-96EA-E88052878630}" destId="{78EC0E8E-EC59-4ECB-BA06-8C25C3DB1040}" srcOrd="0" destOrd="0" parTransId="{32E3F187-7492-41AF-A41B-F7CA0EDB923D}" sibTransId="{7B4C6822-C7F0-42A3-875D-198B9B9BC67A}"/>
    <dgm:cxn modelId="{68DB5871-E034-43BA-8112-3B3BECC7F2E2}" srcId="{50A090E4-FC14-4F7E-96EA-E88052878630}" destId="{7A1A611B-7B65-409A-BEB8-27086BDC5631}" srcOrd="1" destOrd="0" parTransId="{466B1728-E991-4EB1-A8B4-04E5098A3230}" sibTransId="{B13E448F-5D47-42E4-B30B-2C9F9A035FC6}"/>
    <dgm:cxn modelId="{A1EB1B55-74D6-4026-B823-29C0495AF12A}" type="presOf" srcId="{3EEB5CC0-59AA-41E1-AD6D-B5292B981328}" destId="{C578010F-93F2-42A0-9C89-4056D815F2D0}" srcOrd="0" destOrd="0" presId="urn:microsoft.com/office/officeart/2005/8/layout/vList2"/>
    <dgm:cxn modelId="{BB137E7B-A16F-4049-A016-79B78ECB99B8}" srcId="{3EEB5CC0-59AA-41E1-AD6D-B5292B981328}" destId="{4A954EAC-E6B1-44FE-9E6A-E7428B9EE973}" srcOrd="1" destOrd="0" parTransId="{9B03D0A0-09A0-4573-A470-4902AEAD4767}" sibTransId="{F493BDB0-CEA7-42D6-AD0D-BBF58BE4BC8A}"/>
    <dgm:cxn modelId="{8F2FD380-9C55-4334-B479-65638D9BB21A}" type="presOf" srcId="{50A090E4-FC14-4F7E-96EA-E88052878630}" destId="{9785BAB3-7F72-4C8C-9142-62EA4AB2C921}" srcOrd="0" destOrd="0" presId="urn:microsoft.com/office/officeart/2005/8/layout/vList2"/>
    <dgm:cxn modelId="{A9A48C92-9ECC-4C5F-97E8-592E1AE8820F}" srcId="{3EEB5CC0-59AA-41E1-AD6D-B5292B981328}" destId="{C60D31DA-5452-4DC6-8032-70600CB5C0EC}" srcOrd="0" destOrd="0" parTransId="{8BDDCCF4-F2B7-458B-95DD-ADAFAE9282AD}" sibTransId="{22165FE6-5EE8-44F7-A496-1576A688DD55}"/>
    <dgm:cxn modelId="{A5B0F898-F927-416E-B341-85F219A8F6B2}" srcId="{C8C101C9-0C03-44F4-85A9-06AD2BE0C2CA}" destId="{3EEB5CC0-59AA-41E1-AD6D-B5292B981328}" srcOrd="0" destOrd="0" parTransId="{C1A919F8-FD9C-4297-8720-50421A190BEA}" sibTransId="{408003BA-90E9-410B-97CE-9ADA57BC4891}"/>
    <dgm:cxn modelId="{BCCE8DB8-232E-4345-86A7-5CF357A91702}" srcId="{C8C101C9-0C03-44F4-85A9-06AD2BE0C2CA}" destId="{50A090E4-FC14-4F7E-96EA-E88052878630}" srcOrd="1" destOrd="0" parTransId="{272EE550-E06A-44AD-AFBE-7E0011448553}" sibTransId="{4045E7FB-DA9D-4900-9EB4-14C1A5F88DDD}"/>
    <dgm:cxn modelId="{EFD743C5-126E-4280-BA7C-8D1120CC4C34}" type="presOf" srcId="{7A1A611B-7B65-409A-BEB8-27086BDC5631}" destId="{CE7EC495-4CA9-4E60-88B3-F32E4F8BC7B9}" srcOrd="0" destOrd="1" presId="urn:microsoft.com/office/officeart/2005/8/layout/vList2"/>
    <dgm:cxn modelId="{0D9524EA-1D73-4BB9-A73C-860806F8C34B}" type="presOf" srcId="{C60D31DA-5452-4DC6-8032-70600CB5C0EC}" destId="{DC37D0A9-D367-414F-B414-C0B29643A827}" srcOrd="0" destOrd="0" presId="urn:microsoft.com/office/officeart/2005/8/layout/vList2"/>
    <dgm:cxn modelId="{DE1BD08D-6E6B-4DD5-8512-21869EF6C8FB}" type="presParOf" srcId="{F04D6176-109A-40A8-B441-1A9912151DEB}" destId="{C578010F-93F2-42A0-9C89-4056D815F2D0}" srcOrd="0" destOrd="0" presId="urn:microsoft.com/office/officeart/2005/8/layout/vList2"/>
    <dgm:cxn modelId="{85B40863-1405-49D7-A0A8-2299797A05AE}" type="presParOf" srcId="{F04D6176-109A-40A8-B441-1A9912151DEB}" destId="{DC37D0A9-D367-414F-B414-C0B29643A827}" srcOrd="1" destOrd="0" presId="urn:microsoft.com/office/officeart/2005/8/layout/vList2"/>
    <dgm:cxn modelId="{BCDB79A6-C8EC-440D-8D2A-6CDE07BC548B}" type="presParOf" srcId="{F04D6176-109A-40A8-B441-1A9912151DEB}" destId="{9785BAB3-7F72-4C8C-9142-62EA4AB2C921}" srcOrd="2" destOrd="0" presId="urn:microsoft.com/office/officeart/2005/8/layout/vList2"/>
    <dgm:cxn modelId="{A5D355AE-7D0B-4F4F-B3AA-E2147C4CA431}" type="presParOf" srcId="{F04D6176-109A-40A8-B441-1A9912151DEB}" destId="{CE7EC495-4CA9-4E60-88B3-F32E4F8BC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C101C9-0C03-44F4-85A9-06AD2BE0C2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B5CC0-59AA-41E1-AD6D-B5292B98132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Insurance Service</a:t>
          </a:r>
          <a:endParaRPr lang="en-US"/>
        </a:p>
      </dgm:t>
    </dgm:pt>
    <dgm:pt modelId="{C1A919F8-FD9C-4297-8720-50421A190BEA}" type="parTrans" cxnId="{A5B0F898-F927-416E-B341-85F219A8F6B2}">
      <dgm:prSet/>
      <dgm:spPr/>
      <dgm:t>
        <a:bodyPr/>
        <a:lstStyle/>
        <a:p>
          <a:endParaRPr lang="en-US"/>
        </a:p>
      </dgm:t>
    </dgm:pt>
    <dgm:pt modelId="{408003BA-90E9-410B-97CE-9ADA57BC4891}" type="sibTrans" cxnId="{A5B0F898-F927-416E-B341-85F219A8F6B2}">
      <dgm:prSet/>
      <dgm:spPr/>
      <dgm:t>
        <a:bodyPr/>
        <a:lstStyle/>
        <a:p>
          <a:endParaRPr lang="en-US"/>
        </a:p>
      </dgm:t>
    </dgm:pt>
    <dgm:pt modelId="{C60D31DA-5452-4DC6-8032-70600CB5C0EC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Registers insurance providers</a:t>
          </a:r>
          <a:endParaRPr lang="en-US"/>
        </a:p>
      </dgm:t>
    </dgm:pt>
    <dgm:pt modelId="{8BDDCCF4-F2B7-458B-95DD-ADAFAE9282AD}" type="parTrans" cxnId="{A9A48C92-9ECC-4C5F-97E8-592E1AE8820F}">
      <dgm:prSet/>
      <dgm:spPr/>
      <dgm:t>
        <a:bodyPr/>
        <a:lstStyle/>
        <a:p>
          <a:endParaRPr lang="en-US"/>
        </a:p>
      </dgm:t>
    </dgm:pt>
    <dgm:pt modelId="{22165FE6-5EE8-44F7-A496-1576A688DD55}" type="sibTrans" cxnId="{A9A48C92-9ECC-4C5F-97E8-592E1AE8820F}">
      <dgm:prSet/>
      <dgm:spPr/>
      <dgm:t>
        <a:bodyPr/>
        <a:lstStyle/>
        <a:p>
          <a:endParaRPr lang="en-US"/>
        </a:p>
      </dgm:t>
    </dgm:pt>
    <dgm:pt modelId="{50A090E4-FC14-4F7E-96EA-E88052878630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logisitic Service</a:t>
          </a:r>
          <a:endParaRPr lang="en-US"/>
        </a:p>
      </dgm:t>
    </dgm:pt>
    <dgm:pt modelId="{272EE550-E06A-44AD-AFBE-7E0011448553}" type="parTrans" cxnId="{BCCE8DB8-232E-4345-86A7-5CF357A91702}">
      <dgm:prSet/>
      <dgm:spPr/>
      <dgm:t>
        <a:bodyPr/>
        <a:lstStyle/>
        <a:p>
          <a:endParaRPr lang="en-US"/>
        </a:p>
      </dgm:t>
    </dgm:pt>
    <dgm:pt modelId="{4045E7FB-DA9D-4900-9EB4-14C1A5F88DDD}" type="sibTrans" cxnId="{BCCE8DB8-232E-4345-86A7-5CF357A91702}">
      <dgm:prSet/>
      <dgm:spPr/>
      <dgm:t>
        <a:bodyPr/>
        <a:lstStyle/>
        <a:p>
          <a:endParaRPr lang="en-US"/>
        </a:p>
      </dgm:t>
    </dgm:pt>
    <dgm:pt modelId="{78EC0E8E-EC59-4ECB-BA06-8C25C3DB1040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For business storage and climate controlled storage helps user move their bulk loads</a:t>
          </a:r>
        </a:p>
      </dgm:t>
    </dgm:pt>
    <dgm:pt modelId="{32E3F187-7492-41AF-A41B-F7CA0EDB923D}" type="parTrans" cxnId="{85176469-CDA3-4743-99FE-C3590FC34896}">
      <dgm:prSet/>
      <dgm:spPr/>
      <dgm:t>
        <a:bodyPr/>
        <a:lstStyle/>
        <a:p>
          <a:endParaRPr lang="en-US"/>
        </a:p>
      </dgm:t>
    </dgm:pt>
    <dgm:pt modelId="{7B4C6822-C7F0-42A3-875D-198B9B9BC67A}" type="sibTrans" cxnId="{85176469-CDA3-4743-99FE-C3590FC34896}">
      <dgm:prSet/>
      <dgm:spPr/>
      <dgm:t>
        <a:bodyPr/>
        <a:lstStyle/>
        <a:p>
          <a:endParaRPr lang="en-US"/>
        </a:p>
      </dgm:t>
    </dgm:pt>
    <dgm:pt modelId="{D8CAFCED-A056-482C-94BF-E3F9662E2B1F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Users of business storage and climate controlled storage and also host can buy insurance premimum</a:t>
          </a:r>
        </a:p>
      </dgm:t>
    </dgm:pt>
    <dgm:pt modelId="{0DC95FB8-4D05-4DE6-B2BD-01F5CC8CAFA2}" type="parTrans" cxnId="{540F2268-3FCF-4133-9FE3-0D3AE81C8281}">
      <dgm:prSet/>
      <dgm:spPr/>
    </dgm:pt>
    <dgm:pt modelId="{A406F019-0888-432B-A840-F6BD8FAB9D78}" type="sibTrans" cxnId="{540F2268-3FCF-4133-9FE3-0D3AE81C8281}">
      <dgm:prSet/>
      <dgm:spPr/>
    </dgm:pt>
    <dgm:pt modelId="{1A2D7C52-E40F-4946-B259-F04277870C5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Manage insurance related systems</a:t>
          </a:r>
        </a:p>
      </dgm:t>
    </dgm:pt>
    <dgm:pt modelId="{3862C900-3B29-4616-8577-73592950FF88}" type="parTrans" cxnId="{40D92953-388F-421A-95BC-10E596371AC9}">
      <dgm:prSet/>
      <dgm:spPr/>
    </dgm:pt>
    <dgm:pt modelId="{355C41A9-E07E-45C8-A78B-CC94EDCBA787}" type="sibTrans" cxnId="{40D92953-388F-421A-95BC-10E596371AC9}">
      <dgm:prSet/>
      <dgm:spPr/>
    </dgm:pt>
    <dgm:pt modelId="{6B823E3E-D3BC-45A7-B33D-29A93A5CB971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Manage logistic related issues</a:t>
          </a:r>
        </a:p>
      </dgm:t>
    </dgm:pt>
    <dgm:pt modelId="{23A8B944-5782-4518-B61F-C7AF8FC2C38E}" type="parTrans" cxnId="{98E20F12-49AF-4266-A229-50D091CEE1CF}">
      <dgm:prSet/>
      <dgm:spPr/>
    </dgm:pt>
    <dgm:pt modelId="{D81097AC-E8C3-43E6-BACE-7DDE7C9F8CD2}" type="sibTrans" cxnId="{98E20F12-49AF-4266-A229-50D091CEE1CF}">
      <dgm:prSet/>
      <dgm:spPr/>
    </dgm:pt>
    <dgm:pt modelId="{F04D6176-109A-40A8-B441-1A9912151DEB}" type="pres">
      <dgm:prSet presAssocID="{C8C101C9-0C03-44F4-85A9-06AD2BE0C2CA}" presName="linear" presStyleCnt="0">
        <dgm:presLayoutVars>
          <dgm:animLvl val="lvl"/>
          <dgm:resizeHandles val="exact"/>
        </dgm:presLayoutVars>
      </dgm:prSet>
      <dgm:spPr/>
    </dgm:pt>
    <dgm:pt modelId="{C578010F-93F2-42A0-9C89-4056D815F2D0}" type="pres">
      <dgm:prSet presAssocID="{3EEB5CC0-59AA-41E1-AD6D-B5292B981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37D0A9-D367-414F-B414-C0B29643A827}" type="pres">
      <dgm:prSet presAssocID="{3EEB5CC0-59AA-41E1-AD6D-B5292B981328}" presName="childText" presStyleLbl="revTx" presStyleIdx="0" presStyleCnt="2">
        <dgm:presLayoutVars>
          <dgm:bulletEnabled val="1"/>
        </dgm:presLayoutVars>
      </dgm:prSet>
      <dgm:spPr/>
    </dgm:pt>
    <dgm:pt modelId="{9785BAB3-7F72-4C8C-9142-62EA4AB2C921}" type="pres">
      <dgm:prSet presAssocID="{50A090E4-FC14-4F7E-96EA-E880528786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A84240-5186-48A8-9F39-0B21A24ECB0C}" type="pres">
      <dgm:prSet presAssocID="{50A090E4-FC14-4F7E-96EA-E880528786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E20F12-49AF-4266-A229-50D091CEE1CF}" srcId="{50A090E4-FC14-4F7E-96EA-E88052878630}" destId="{6B823E3E-D3BC-45A7-B33D-29A93A5CB971}" srcOrd="1" destOrd="0" parTransId="{23A8B944-5782-4518-B61F-C7AF8FC2C38E}" sibTransId="{D81097AC-E8C3-43E6-BACE-7DDE7C9F8CD2}"/>
    <dgm:cxn modelId="{E8222C19-AD18-4735-8870-7DBD80EB8235}" type="presOf" srcId="{3EEB5CC0-59AA-41E1-AD6D-B5292B981328}" destId="{C578010F-93F2-42A0-9C89-4056D815F2D0}" srcOrd="0" destOrd="0" presId="urn:microsoft.com/office/officeart/2005/8/layout/vList2"/>
    <dgm:cxn modelId="{6074542F-F6B8-4B10-8CA2-78A116CBF147}" type="presOf" srcId="{C60D31DA-5452-4DC6-8032-70600CB5C0EC}" destId="{DC37D0A9-D367-414F-B414-C0B29643A827}" srcOrd="0" destOrd="0" presId="urn:microsoft.com/office/officeart/2005/8/layout/vList2"/>
    <dgm:cxn modelId="{41EBF335-6309-4A3A-ACEC-3A9DE2759596}" type="presOf" srcId="{C8C101C9-0C03-44F4-85A9-06AD2BE0C2CA}" destId="{F04D6176-109A-40A8-B441-1A9912151DEB}" srcOrd="0" destOrd="0" presId="urn:microsoft.com/office/officeart/2005/8/layout/vList2"/>
    <dgm:cxn modelId="{540F2268-3FCF-4133-9FE3-0D3AE81C8281}" srcId="{3EEB5CC0-59AA-41E1-AD6D-B5292B981328}" destId="{D8CAFCED-A056-482C-94BF-E3F9662E2B1F}" srcOrd="1" destOrd="0" parTransId="{0DC95FB8-4D05-4DE6-B2BD-01F5CC8CAFA2}" sibTransId="{A406F019-0888-432B-A840-F6BD8FAB9D78}"/>
    <dgm:cxn modelId="{85176469-CDA3-4743-99FE-C3590FC34896}" srcId="{50A090E4-FC14-4F7E-96EA-E88052878630}" destId="{78EC0E8E-EC59-4ECB-BA06-8C25C3DB1040}" srcOrd="0" destOrd="0" parTransId="{32E3F187-7492-41AF-A41B-F7CA0EDB923D}" sibTransId="{7B4C6822-C7F0-42A3-875D-198B9B9BC67A}"/>
    <dgm:cxn modelId="{C68B2B72-A3F7-4741-8B05-88DA6476B276}" type="presOf" srcId="{78EC0E8E-EC59-4ECB-BA06-8C25C3DB1040}" destId="{68A84240-5186-48A8-9F39-0B21A24ECB0C}" srcOrd="0" destOrd="0" presId="urn:microsoft.com/office/officeart/2005/8/layout/vList2"/>
    <dgm:cxn modelId="{40D92953-388F-421A-95BC-10E596371AC9}" srcId="{3EEB5CC0-59AA-41E1-AD6D-B5292B981328}" destId="{1A2D7C52-E40F-4946-B259-F04277870C58}" srcOrd="2" destOrd="0" parTransId="{3862C900-3B29-4616-8577-73592950FF88}" sibTransId="{355C41A9-E07E-45C8-A78B-CC94EDCBA787}"/>
    <dgm:cxn modelId="{A9A48C92-9ECC-4C5F-97E8-592E1AE8820F}" srcId="{3EEB5CC0-59AA-41E1-AD6D-B5292B981328}" destId="{C60D31DA-5452-4DC6-8032-70600CB5C0EC}" srcOrd="0" destOrd="0" parTransId="{8BDDCCF4-F2B7-458B-95DD-ADAFAE9282AD}" sibTransId="{22165FE6-5EE8-44F7-A496-1576A688DD55}"/>
    <dgm:cxn modelId="{A5B0F898-F927-416E-B341-85F219A8F6B2}" srcId="{C8C101C9-0C03-44F4-85A9-06AD2BE0C2CA}" destId="{3EEB5CC0-59AA-41E1-AD6D-B5292B981328}" srcOrd="0" destOrd="0" parTransId="{C1A919F8-FD9C-4297-8720-50421A190BEA}" sibTransId="{408003BA-90E9-410B-97CE-9ADA57BC4891}"/>
    <dgm:cxn modelId="{65AAE0A5-380B-4E27-AD0C-6061B68ECE63}" type="presOf" srcId="{D8CAFCED-A056-482C-94BF-E3F9662E2B1F}" destId="{DC37D0A9-D367-414F-B414-C0B29643A827}" srcOrd="0" destOrd="1" presId="urn:microsoft.com/office/officeart/2005/8/layout/vList2"/>
    <dgm:cxn modelId="{2AAD3FA6-41A5-49AF-B07F-7395EEED3401}" type="presOf" srcId="{50A090E4-FC14-4F7E-96EA-E88052878630}" destId="{9785BAB3-7F72-4C8C-9142-62EA4AB2C921}" srcOrd="0" destOrd="0" presId="urn:microsoft.com/office/officeart/2005/8/layout/vList2"/>
    <dgm:cxn modelId="{9D95F7B7-FA48-424C-97EE-0E988219E47B}" type="presOf" srcId="{1A2D7C52-E40F-4946-B259-F04277870C58}" destId="{DC37D0A9-D367-414F-B414-C0B29643A827}" srcOrd="0" destOrd="2" presId="urn:microsoft.com/office/officeart/2005/8/layout/vList2"/>
    <dgm:cxn modelId="{BCCE8DB8-232E-4345-86A7-5CF357A91702}" srcId="{C8C101C9-0C03-44F4-85A9-06AD2BE0C2CA}" destId="{50A090E4-FC14-4F7E-96EA-E88052878630}" srcOrd="1" destOrd="0" parTransId="{272EE550-E06A-44AD-AFBE-7E0011448553}" sibTransId="{4045E7FB-DA9D-4900-9EB4-14C1A5F88DDD}"/>
    <dgm:cxn modelId="{B20491D0-A89D-4F58-A582-6CE9B437199C}" type="presOf" srcId="{6B823E3E-D3BC-45A7-B33D-29A93A5CB971}" destId="{68A84240-5186-48A8-9F39-0B21A24ECB0C}" srcOrd="0" destOrd="1" presId="urn:microsoft.com/office/officeart/2005/8/layout/vList2"/>
    <dgm:cxn modelId="{0D0CEA98-6D27-4EAC-963C-B6FA34673146}" type="presParOf" srcId="{F04D6176-109A-40A8-B441-1A9912151DEB}" destId="{C578010F-93F2-42A0-9C89-4056D815F2D0}" srcOrd="0" destOrd="0" presId="urn:microsoft.com/office/officeart/2005/8/layout/vList2"/>
    <dgm:cxn modelId="{D6CB72C6-274E-407C-9623-461BB5A1FF0D}" type="presParOf" srcId="{F04D6176-109A-40A8-B441-1A9912151DEB}" destId="{DC37D0A9-D367-414F-B414-C0B29643A827}" srcOrd="1" destOrd="0" presId="urn:microsoft.com/office/officeart/2005/8/layout/vList2"/>
    <dgm:cxn modelId="{DA5034BC-5BD1-4EA9-A55A-70E89C207A9D}" type="presParOf" srcId="{F04D6176-109A-40A8-B441-1A9912151DEB}" destId="{9785BAB3-7F72-4C8C-9142-62EA4AB2C921}" srcOrd="2" destOrd="0" presId="urn:microsoft.com/office/officeart/2005/8/layout/vList2"/>
    <dgm:cxn modelId="{23F4B22F-B207-4181-B758-805019181F3E}" type="presParOf" srcId="{F04D6176-109A-40A8-B441-1A9912151DEB}" destId="{68A84240-5186-48A8-9F39-0B21A24ECB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C101C9-0C03-44F4-85A9-06AD2BE0C2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B5CC0-59AA-41E1-AD6D-B5292B98132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 Hosting Experience</a:t>
          </a:r>
          <a:endParaRPr lang="en-US"/>
        </a:p>
      </dgm:t>
    </dgm:pt>
    <dgm:pt modelId="{C1A919F8-FD9C-4297-8720-50421A190BEA}" type="parTrans" cxnId="{A5B0F898-F927-416E-B341-85F219A8F6B2}">
      <dgm:prSet/>
      <dgm:spPr/>
      <dgm:t>
        <a:bodyPr/>
        <a:lstStyle/>
        <a:p>
          <a:endParaRPr lang="en-US"/>
        </a:p>
      </dgm:t>
    </dgm:pt>
    <dgm:pt modelId="{408003BA-90E9-410B-97CE-9ADA57BC4891}" type="sibTrans" cxnId="{A5B0F898-F927-416E-B341-85F219A8F6B2}">
      <dgm:prSet/>
      <dgm:spPr/>
      <dgm:t>
        <a:bodyPr/>
        <a:lstStyle/>
        <a:p>
          <a:endParaRPr lang="en-US"/>
        </a:p>
      </dgm:t>
    </dgm:pt>
    <dgm:pt modelId="{C60D31DA-5452-4DC6-8032-70600CB5C0EC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Manage blog for hosts</a:t>
          </a:r>
          <a:endParaRPr lang="en-US"/>
        </a:p>
      </dgm:t>
    </dgm:pt>
    <dgm:pt modelId="{8BDDCCF4-F2B7-458B-95DD-ADAFAE9282AD}" type="parTrans" cxnId="{A9A48C92-9ECC-4C5F-97E8-592E1AE8820F}">
      <dgm:prSet/>
      <dgm:spPr/>
      <dgm:t>
        <a:bodyPr/>
        <a:lstStyle/>
        <a:p>
          <a:endParaRPr lang="en-US"/>
        </a:p>
      </dgm:t>
    </dgm:pt>
    <dgm:pt modelId="{22165FE6-5EE8-44F7-A496-1576A688DD55}" type="sibTrans" cxnId="{A9A48C92-9ECC-4C5F-97E8-592E1AE8820F}">
      <dgm:prSet/>
      <dgm:spPr/>
      <dgm:t>
        <a:bodyPr/>
        <a:lstStyle/>
        <a:p>
          <a:endParaRPr lang="en-US"/>
        </a:p>
      </dgm:t>
    </dgm:pt>
    <dgm:pt modelId="{50A090E4-FC14-4F7E-96EA-E88052878630}">
      <dgm:prSet phldr="0"/>
      <dgm:spPr/>
      <dgm:t>
        <a:bodyPr/>
        <a:lstStyle/>
        <a:p>
          <a:r>
            <a:rPr lang="en-US"/>
            <a:t>Secured money transaction</a:t>
          </a:r>
        </a:p>
      </dgm:t>
    </dgm:pt>
    <dgm:pt modelId="{272EE550-E06A-44AD-AFBE-7E0011448553}" type="parTrans" cxnId="{BCCE8DB8-232E-4345-86A7-5CF357A91702}">
      <dgm:prSet/>
      <dgm:spPr/>
      <dgm:t>
        <a:bodyPr/>
        <a:lstStyle/>
        <a:p>
          <a:endParaRPr lang="en-US"/>
        </a:p>
      </dgm:t>
    </dgm:pt>
    <dgm:pt modelId="{4045E7FB-DA9D-4900-9EB4-14C1A5F88DDD}" type="sibTrans" cxnId="{BCCE8DB8-232E-4345-86A7-5CF357A91702}">
      <dgm:prSet/>
      <dgm:spPr/>
      <dgm:t>
        <a:bodyPr/>
        <a:lstStyle/>
        <a:p>
          <a:endParaRPr lang="en-US"/>
        </a:p>
      </dgm:t>
    </dgm:pt>
    <dgm:pt modelId="{78EC0E8E-EC59-4ECB-BA06-8C25C3DB1040}">
      <dgm:prSet phldr="0"/>
      <dgm:spPr/>
      <dgm:t>
        <a:bodyPr/>
        <a:lstStyle/>
        <a:p>
          <a:r>
            <a:rPr lang="en-US"/>
            <a:t>Mobile banking facilities</a:t>
          </a:r>
        </a:p>
      </dgm:t>
    </dgm:pt>
    <dgm:pt modelId="{32E3F187-7492-41AF-A41B-F7CA0EDB923D}" type="parTrans" cxnId="{85176469-CDA3-4743-99FE-C3590FC34896}">
      <dgm:prSet/>
      <dgm:spPr/>
      <dgm:t>
        <a:bodyPr/>
        <a:lstStyle/>
        <a:p>
          <a:endParaRPr lang="en-US"/>
        </a:p>
      </dgm:t>
    </dgm:pt>
    <dgm:pt modelId="{7B4C6822-C7F0-42A3-875D-198B9B9BC67A}" type="sibTrans" cxnId="{85176469-CDA3-4743-99FE-C3590FC34896}">
      <dgm:prSet/>
      <dgm:spPr/>
      <dgm:t>
        <a:bodyPr/>
        <a:lstStyle/>
        <a:p>
          <a:endParaRPr lang="en-US"/>
        </a:p>
      </dgm:t>
    </dgm:pt>
    <dgm:pt modelId="{D8B3B18C-3F46-4FF2-961C-97E669B3B1D4}">
      <dgm:prSet phldr="0"/>
      <dgm:spPr/>
      <dgm:t>
        <a:bodyPr/>
        <a:lstStyle/>
        <a:p>
          <a:r>
            <a:rPr lang="en-US"/>
            <a:t>Payment</a:t>
          </a:r>
        </a:p>
      </dgm:t>
    </dgm:pt>
    <dgm:pt modelId="{38367F68-30E0-4CB5-8172-CA2E3ABF685B}" type="parTrans" cxnId="{B2C825F6-5482-4D3A-9987-632C507A460D}">
      <dgm:prSet/>
      <dgm:spPr/>
    </dgm:pt>
    <dgm:pt modelId="{E5496925-CB02-4108-B481-7986C1F30456}" type="sibTrans" cxnId="{B2C825F6-5482-4D3A-9987-632C507A460D}">
      <dgm:prSet/>
      <dgm:spPr/>
    </dgm:pt>
    <dgm:pt modelId="{F04D6176-109A-40A8-B441-1A9912151DEB}" type="pres">
      <dgm:prSet presAssocID="{C8C101C9-0C03-44F4-85A9-06AD2BE0C2CA}" presName="linear" presStyleCnt="0">
        <dgm:presLayoutVars>
          <dgm:animLvl val="lvl"/>
          <dgm:resizeHandles val="exact"/>
        </dgm:presLayoutVars>
      </dgm:prSet>
      <dgm:spPr/>
    </dgm:pt>
    <dgm:pt modelId="{C578010F-93F2-42A0-9C89-4056D815F2D0}" type="pres">
      <dgm:prSet presAssocID="{3EEB5CC0-59AA-41E1-AD6D-B5292B981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37D0A9-D367-414F-B414-C0B29643A827}" type="pres">
      <dgm:prSet presAssocID="{3EEB5CC0-59AA-41E1-AD6D-B5292B981328}" presName="childText" presStyleLbl="revTx" presStyleIdx="0" presStyleCnt="2">
        <dgm:presLayoutVars>
          <dgm:bulletEnabled val="1"/>
        </dgm:presLayoutVars>
      </dgm:prSet>
      <dgm:spPr/>
    </dgm:pt>
    <dgm:pt modelId="{199A0AA1-824C-4E74-8803-3D0622447AF0}" type="pres">
      <dgm:prSet presAssocID="{D8B3B18C-3F46-4FF2-961C-97E669B3B1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A29F55-6176-484F-8C58-26C5A4A81AD2}" type="pres">
      <dgm:prSet presAssocID="{D8B3B18C-3F46-4FF2-961C-97E669B3B1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EBF335-6309-4A3A-ACEC-3A9DE2759596}" type="presOf" srcId="{C8C101C9-0C03-44F4-85A9-06AD2BE0C2CA}" destId="{F04D6176-109A-40A8-B441-1A9912151DEB}" srcOrd="0" destOrd="0" presId="urn:microsoft.com/office/officeart/2005/8/layout/vList2"/>
    <dgm:cxn modelId="{6736FA5B-358D-4BC6-96DD-C99437648F1B}" type="presOf" srcId="{78EC0E8E-EC59-4ECB-BA06-8C25C3DB1040}" destId="{C9A29F55-6176-484F-8C58-26C5A4A81AD2}" srcOrd="0" destOrd="1" presId="urn:microsoft.com/office/officeart/2005/8/layout/vList2"/>
    <dgm:cxn modelId="{84985E68-2642-4F15-92CA-104BA2010A13}" type="presOf" srcId="{D8B3B18C-3F46-4FF2-961C-97E669B3B1D4}" destId="{199A0AA1-824C-4E74-8803-3D0622447AF0}" srcOrd="0" destOrd="0" presId="urn:microsoft.com/office/officeart/2005/8/layout/vList2"/>
    <dgm:cxn modelId="{85176469-CDA3-4743-99FE-C3590FC34896}" srcId="{D8B3B18C-3F46-4FF2-961C-97E669B3B1D4}" destId="{78EC0E8E-EC59-4ECB-BA06-8C25C3DB1040}" srcOrd="1" destOrd="0" parTransId="{32E3F187-7492-41AF-A41B-F7CA0EDB923D}" sibTransId="{7B4C6822-C7F0-42A3-875D-198B9B9BC67A}"/>
    <dgm:cxn modelId="{2D1EA34E-CEA5-436A-9A5F-983A9E335DB9}" type="presOf" srcId="{C60D31DA-5452-4DC6-8032-70600CB5C0EC}" destId="{DC37D0A9-D367-414F-B414-C0B29643A827}" srcOrd="0" destOrd="0" presId="urn:microsoft.com/office/officeart/2005/8/layout/vList2"/>
    <dgm:cxn modelId="{A39AFD51-0430-40AD-BA14-7AD24DAE6319}" type="presOf" srcId="{3EEB5CC0-59AA-41E1-AD6D-B5292B981328}" destId="{C578010F-93F2-42A0-9C89-4056D815F2D0}" srcOrd="0" destOrd="0" presId="urn:microsoft.com/office/officeart/2005/8/layout/vList2"/>
    <dgm:cxn modelId="{A9A48C92-9ECC-4C5F-97E8-592E1AE8820F}" srcId="{3EEB5CC0-59AA-41E1-AD6D-B5292B981328}" destId="{C60D31DA-5452-4DC6-8032-70600CB5C0EC}" srcOrd="0" destOrd="0" parTransId="{8BDDCCF4-F2B7-458B-95DD-ADAFAE9282AD}" sibTransId="{22165FE6-5EE8-44F7-A496-1576A688DD55}"/>
    <dgm:cxn modelId="{A5B0F898-F927-416E-B341-85F219A8F6B2}" srcId="{C8C101C9-0C03-44F4-85A9-06AD2BE0C2CA}" destId="{3EEB5CC0-59AA-41E1-AD6D-B5292B981328}" srcOrd="0" destOrd="0" parTransId="{C1A919F8-FD9C-4297-8720-50421A190BEA}" sibTransId="{408003BA-90E9-410B-97CE-9ADA57BC4891}"/>
    <dgm:cxn modelId="{BCCE8DB8-232E-4345-86A7-5CF357A91702}" srcId="{D8B3B18C-3F46-4FF2-961C-97E669B3B1D4}" destId="{50A090E4-FC14-4F7E-96EA-E88052878630}" srcOrd="0" destOrd="0" parTransId="{272EE550-E06A-44AD-AFBE-7E0011448553}" sibTransId="{4045E7FB-DA9D-4900-9EB4-14C1A5F88DDD}"/>
    <dgm:cxn modelId="{7BBA60DB-904A-43DB-B1C7-66D9504BF7A0}" type="presOf" srcId="{50A090E4-FC14-4F7E-96EA-E88052878630}" destId="{C9A29F55-6176-484F-8C58-26C5A4A81AD2}" srcOrd="0" destOrd="0" presId="urn:microsoft.com/office/officeart/2005/8/layout/vList2"/>
    <dgm:cxn modelId="{B2C825F6-5482-4D3A-9987-632C507A460D}" srcId="{C8C101C9-0C03-44F4-85A9-06AD2BE0C2CA}" destId="{D8B3B18C-3F46-4FF2-961C-97E669B3B1D4}" srcOrd="1" destOrd="0" parTransId="{38367F68-30E0-4CB5-8172-CA2E3ABF685B}" sibTransId="{E5496925-CB02-4108-B481-7986C1F30456}"/>
    <dgm:cxn modelId="{7E194507-FDE0-4C25-9FD1-32F2C978820F}" type="presParOf" srcId="{F04D6176-109A-40A8-B441-1A9912151DEB}" destId="{C578010F-93F2-42A0-9C89-4056D815F2D0}" srcOrd="0" destOrd="0" presId="urn:microsoft.com/office/officeart/2005/8/layout/vList2"/>
    <dgm:cxn modelId="{CBFCB6AC-9BCB-443C-8CB5-76EC0269BE9E}" type="presParOf" srcId="{F04D6176-109A-40A8-B441-1A9912151DEB}" destId="{DC37D0A9-D367-414F-B414-C0B29643A827}" srcOrd="1" destOrd="0" presId="urn:microsoft.com/office/officeart/2005/8/layout/vList2"/>
    <dgm:cxn modelId="{062B7BB5-2A32-4DC4-9382-981B2C4E686E}" type="presParOf" srcId="{F04D6176-109A-40A8-B441-1A9912151DEB}" destId="{199A0AA1-824C-4E74-8803-3D0622447AF0}" srcOrd="2" destOrd="0" presId="urn:microsoft.com/office/officeart/2005/8/layout/vList2"/>
    <dgm:cxn modelId="{80FA0BE8-1FD8-4ADF-9DAA-29ECF2C72C17}" type="presParOf" srcId="{F04D6176-109A-40A8-B441-1A9912151DEB}" destId="{C9A29F55-6176-484F-8C58-26C5A4A81A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F48E-4ED0-4779-B41E-6511EEEB5763}">
      <dsp:nvSpPr>
        <dsp:cNvPr id="0" name=""/>
        <dsp:cNvSpPr/>
      </dsp:nvSpPr>
      <dsp:spPr>
        <a:xfrm>
          <a:off x="1278255" y="461"/>
          <a:ext cx="5113020" cy="25464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646808" rIns="99207" bIns="646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Renting empty rooms because hotels are fully booked/scarce/expensive</a:t>
          </a:r>
        </a:p>
      </dsp:txBody>
      <dsp:txXfrm>
        <a:off x="1278255" y="461"/>
        <a:ext cx="5113020" cy="2546487"/>
      </dsp:txXfrm>
    </dsp:sp>
    <dsp:sp modelId="{4A1D6848-7DCA-4892-A273-3F72FDC6F3FE}">
      <dsp:nvSpPr>
        <dsp:cNvPr id="0" name=""/>
        <dsp:cNvSpPr/>
      </dsp:nvSpPr>
      <dsp:spPr>
        <a:xfrm>
          <a:off x="0" y="461"/>
          <a:ext cx="1278255" cy="254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251536" rIns="67641" bIns="251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Renting</a:t>
          </a:r>
        </a:p>
      </dsp:txBody>
      <dsp:txXfrm>
        <a:off x="0" y="461"/>
        <a:ext cx="1278255" cy="2546487"/>
      </dsp:txXfrm>
    </dsp:sp>
    <dsp:sp modelId="{386B0C91-4562-4992-B0A4-87CA85A5790A}">
      <dsp:nvSpPr>
        <dsp:cNvPr id="0" name=""/>
        <dsp:cNvSpPr/>
      </dsp:nvSpPr>
      <dsp:spPr>
        <a:xfrm>
          <a:off x="1278255" y="2699738"/>
          <a:ext cx="5113020" cy="2546487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646808" rIns="99207" bIns="646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Sharing empty space to provide </a:t>
          </a:r>
          <a:r>
            <a:rPr lang="en-US" sz="2000" kern="1200">
              <a:latin typeface="Century Gothic" panose="020B0502020202020204"/>
            </a:rPr>
            <a:t>business/climate-controlled/vehicle</a:t>
          </a:r>
          <a:r>
            <a:rPr lang="en-US" sz="2000" kern="1200"/>
            <a:t> storage</a:t>
          </a:r>
        </a:p>
      </dsp:txBody>
      <dsp:txXfrm>
        <a:off x="1278255" y="2699738"/>
        <a:ext cx="5113020" cy="2546487"/>
      </dsp:txXfrm>
    </dsp:sp>
    <dsp:sp modelId="{63FC28C2-6741-41A3-A3F2-938FE21AF7E6}">
      <dsp:nvSpPr>
        <dsp:cNvPr id="0" name=""/>
        <dsp:cNvSpPr/>
      </dsp:nvSpPr>
      <dsp:spPr>
        <a:xfrm>
          <a:off x="0" y="2699738"/>
          <a:ext cx="1278255" cy="2546487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251536" rIns="67641" bIns="251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Sharing</a:t>
          </a:r>
        </a:p>
      </dsp:txBody>
      <dsp:txXfrm>
        <a:off x="0" y="2699738"/>
        <a:ext cx="1278255" cy="25464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0F194-E216-4B19-AA2B-713E3D8EEE4C}">
      <dsp:nvSpPr>
        <dsp:cNvPr id="0" name=""/>
        <dsp:cNvSpPr/>
      </dsp:nvSpPr>
      <dsp:spPr>
        <a:xfrm>
          <a:off x="0" y="529223"/>
          <a:ext cx="639127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entury Gothic" panose="020B0502020202020204"/>
            </a:rPr>
            <a:t>Recommender System</a:t>
          </a:r>
          <a:endParaRPr lang="en-US" sz="4200" kern="1200"/>
        </a:p>
      </dsp:txBody>
      <dsp:txXfrm>
        <a:off x="49176" y="578399"/>
        <a:ext cx="6292923" cy="909018"/>
      </dsp:txXfrm>
    </dsp:sp>
    <dsp:sp modelId="{833FD908-2A40-40C6-B14D-2B31BF6EE0E5}">
      <dsp:nvSpPr>
        <dsp:cNvPr id="0" name=""/>
        <dsp:cNvSpPr/>
      </dsp:nvSpPr>
      <dsp:spPr>
        <a:xfrm>
          <a:off x="0" y="1536593"/>
          <a:ext cx="6391275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>
              <a:latin typeface="Century Gothic" panose="020B0502020202020204"/>
            </a:rPr>
            <a:t>Provide suggestions based on the choices the user make.</a:t>
          </a:r>
          <a:endParaRPr lang="en-US" sz="3300" kern="1200"/>
        </a:p>
      </dsp:txBody>
      <dsp:txXfrm>
        <a:off x="0" y="1536593"/>
        <a:ext cx="6391275" cy="1477980"/>
      </dsp:txXfrm>
    </dsp:sp>
    <dsp:sp modelId="{7BD1FC2F-CF7B-4BBB-89C2-DA5F7AB057EE}">
      <dsp:nvSpPr>
        <dsp:cNvPr id="0" name=""/>
        <dsp:cNvSpPr/>
      </dsp:nvSpPr>
      <dsp:spPr>
        <a:xfrm>
          <a:off x="0" y="3014573"/>
          <a:ext cx="6391275" cy="100737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>
              <a:latin typeface="Century Gothic" panose="020B0502020202020204"/>
            </a:rPr>
            <a:t>User</a:t>
          </a:r>
          <a:r>
            <a:rPr lang="en-US" sz="4200" b="0" i="0" kern="1200"/>
            <a:t> Interaction</a:t>
          </a:r>
          <a:endParaRPr lang="en-US" sz="4200" kern="1200"/>
        </a:p>
      </dsp:txBody>
      <dsp:txXfrm>
        <a:off x="49176" y="3063749"/>
        <a:ext cx="6292923" cy="909018"/>
      </dsp:txXfrm>
    </dsp:sp>
    <dsp:sp modelId="{1DFBDC92-95B0-4758-9D01-865CA40FFA3F}">
      <dsp:nvSpPr>
        <dsp:cNvPr id="0" name=""/>
        <dsp:cNvSpPr/>
      </dsp:nvSpPr>
      <dsp:spPr>
        <a:xfrm>
          <a:off x="0" y="4021943"/>
          <a:ext cx="639127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In site </a:t>
          </a:r>
          <a:r>
            <a:rPr lang="en-US" sz="3300" b="0" i="0" kern="1200" err="1">
              <a:latin typeface="Century Gothic" panose="020B0502020202020204"/>
            </a:rPr>
            <a:t>messenging</a:t>
          </a:r>
          <a:endParaRPr lang="en-US" sz="3300" kern="1200"/>
        </a:p>
      </dsp:txBody>
      <dsp:txXfrm>
        <a:off x="0" y="4021943"/>
        <a:ext cx="6391275" cy="695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9F22-1F7F-42F3-B3EC-02FF6C4B801E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D1C-B952-4DA9-84A1-A6A8B17F4E7D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E4BC7-CBC6-424B-A535-9971CDCB8173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Hassle-free</a:t>
          </a:r>
          <a:r>
            <a:rPr lang="en-US" sz="2500" b="0" i="0" kern="1200">
              <a:latin typeface="Century Gothic" panose="020B0502020202020204"/>
            </a:rPr>
            <a:t>  </a:t>
          </a:r>
          <a:r>
            <a:rPr lang="en-US" sz="2500" b="0" i="0" kern="1200"/>
            <a:t>hosting and renting for property owners and renters</a:t>
          </a:r>
          <a:endParaRPr lang="en-US" sz="2500" kern="1200"/>
        </a:p>
      </dsp:txBody>
      <dsp:txXfrm>
        <a:off x="1730984" y="640"/>
        <a:ext cx="4660290" cy="1498687"/>
      </dsp:txXfrm>
    </dsp:sp>
    <dsp:sp modelId="{B5994601-9000-4759-B416-0F09328CED5B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2FB4C-A7A8-449B-9030-9E9CBF25CB1B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7E8EA-84F3-4B20-A5F7-E2F5DDEBB127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Real time search gives flexibility</a:t>
          </a:r>
          <a:endParaRPr lang="en-US" sz="2500" kern="1200"/>
        </a:p>
      </dsp:txBody>
      <dsp:txXfrm>
        <a:off x="1730984" y="1873999"/>
        <a:ext cx="4660290" cy="1498687"/>
      </dsp:txXfrm>
    </dsp:sp>
    <dsp:sp modelId="{CBC861E8-8F57-4C01-84B2-A41E8F27FD31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4A701-A8DC-49D3-B287-C58F62470F43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562E4-E645-4197-97F0-2111EDF5C555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Recommender systems provides improved user experience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12972-F081-4E91-8902-BF92D066EA56}">
      <dsp:nvSpPr>
        <dsp:cNvPr id="0" name=""/>
        <dsp:cNvSpPr/>
      </dsp:nvSpPr>
      <dsp:spPr>
        <a:xfrm>
          <a:off x="0" y="473198"/>
          <a:ext cx="6391275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Real time search</a:t>
          </a:r>
          <a:r>
            <a:rPr lang="en-US" sz="1800" kern="1200">
              <a:latin typeface="Century Gothic" panose="020B0502020202020204"/>
            </a:rPr>
            <a:t> &amp; </a:t>
          </a:r>
          <a:r>
            <a:rPr lang="en-US" sz="1800" kern="1200"/>
            <a:t>Recommender system</a:t>
          </a:r>
        </a:p>
      </dsp:txBody>
      <dsp:txXfrm>
        <a:off x="21075" y="494273"/>
        <a:ext cx="6349125" cy="389580"/>
      </dsp:txXfrm>
    </dsp:sp>
    <dsp:sp modelId="{55B23BBB-9702-46B2-A5D9-BC3C9E4A8A32}">
      <dsp:nvSpPr>
        <dsp:cNvPr id="0" name=""/>
        <dsp:cNvSpPr/>
      </dsp:nvSpPr>
      <dsp:spPr>
        <a:xfrm>
          <a:off x="0" y="956768"/>
          <a:ext cx="6391275" cy="431730"/>
        </a:xfrm>
        <a:prstGeom prst="roundRect">
          <a:avLst/>
        </a:prstGeom>
        <a:solidFill>
          <a:schemeClr val="accent5">
            <a:hueOff val="304803"/>
            <a:satOff val="-2430"/>
            <a:lumOff val="-18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Booking</a:t>
          </a:r>
          <a:r>
            <a:rPr lang="en-US" sz="1800" b="0" i="0" kern="1200">
              <a:latin typeface="Century Gothic" panose="020B0502020202020204"/>
            </a:rPr>
            <a:t>/renting</a:t>
          </a:r>
          <a:r>
            <a:rPr lang="en-US" sz="1800" b="0" i="0" kern="1200"/>
            <a:t> </a:t>
          </a:r>
          <a:r>
            <a:rPr lang="en-US" sz="1800" b="0" i="0" kern="1200">
              <a:latin typeface="Century Gothic" panose="020B0502020202020204"/>
            </a:rPr>
            <a:t>accommodations</a:t>
          </a:r>
          <a:r>
            <a:rPr lang="en-US" sz="1800" b="0" i="0" kern="1200"/>
            <a:t> and storage spaces</a:t>
          </a:r>
          <a:endParaRPr lang="en-US" sz="1800" kern="1200"/>
        </a:p>
      </dsp:txBody>
      <dsp:txXfrm>
        <a:off x="21075" y="977843"/>
        <a:ext cx="6349125" cy="389580"/>
      </dsp:txXfrm>
    </dsp:sp>
    <dsp:sp modelId="{72ECE0BD-490F-4C5F-B378-B49F3F0D2BDB}">
      <dsp:nvSpPr>
        <dsp:cNvPr id="0" name=""/>
        <dsp:cNvSpPr/>
      </dsp:nvSpPr>
      <dsp:spPr>
        <a:xfrm>
          <a:off x="0" y="1440338"/>
          <a:ext cx="6391275" cy="431730"/>
        </a:xfrm>
        <a:prstGeom prst="round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Flexible food service, decoration and logistic</a:t>
          </a:r>
        </a:p>
      </dsp:txBody>
      <dsp:txXfrm>
        <a:off x="21075" y="1461413"/>
        <a:ext cx="6349125" cy="389580"/>
      </dsp:txXfrm>
    </dsp:sp>
    <dsp:sp modelId="{284BF8BE-05CA-428F-B95A-3013E9D63DA4}">
      <dsp:nvSpPr>
        <dsp:cNvPr id="0" name=""/>
        <dsp:cNvSpPr/>
      </dsp:nvSpPr>
      <dsp:spPr>
        <a:xfrm>
          <a:off x="0" y="1923908"/>
          <a:ext cx="6391275" cy="431730"/>
        </a:xfrm>
        <a:prstGeom prst="roundRect">
          <a:avLst/>
        </a:prstGeom>
        <a:solidFill>
          <a:schemeClr val="accent5">
            <a:hueOff val="914409"/>
            <a:satOff val="-7291"/>
            <a:lumOff val="-55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Insurance service</a:t>
          </a:r>
        </a:p>
      </dsp:txBody>
      <dsp:txXfrm>
        <a:off x="21075" y="1944983"/>
        <a:ext cx="6349125" cy="389580"/>
      </dsp:txXfrm>
    </dsp:sp>
    <dsp:sp modelId="{48E50725-A5EB-41FA-9D57-D9F734FDA467}">
      <dsp:nvSpPr>
        <dsp:cNvPr id="0" name=""/>
        <dsp:cNvSpPr/>
      </dsp:nvSpPr>
      <dsp:spPr>
        <a:xfrm>
          <a:off x="0" y="2407478"/>
          <a:ext cx="6391275" cy="43173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Blog site</a:t>
          </a:r>
        </a:p>
      </dsp:txBody>
      <dsp:txXfrm>
        <a:off x="21075" y="2428553"/>
        <a:ext cx="6349125" cy="389580"/>
      </dsp:txXfrm>
    </dsp:sp>
    <dsp:sp modelId="{FCC3F6E5-4DB2-4221-867B-439071EBE98D}">
      <dsp:nvSpPr>
        <dsp:cNvPr id="0" name=""/>
        <dsp:cNvSpPr/>
      </dsp:nvSpPr>
      <dsp:spPr>
        <a:xfrm>
          <a:off x="0" y="2891048"/>
          <a:ext cx="6391275" cy="431730"/>
        </a:xfrm>
        <a:prstGeom prst="roundRect">
          <a:avLst/>
        </a:prstGeom>
        <a:solidFill>
          <a:schemeClr val="accent5">
            <a:hueOff val="1524015"/>
            <a:satOff val="-12152"/>
            <a:lumOff val="-91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Alerts</a:t>
          </a:r>
          <a:r>
            <a:rPr lang="en-US" sz="1800" b="0" i="0" kern="1200"/>
            <a:t> and notification</a:t>
          </a:r>
          <a:r>
            <a:rPr lang="en-US" sz="1800" kern="1200">
              <a:latin typeface="Century Gothic" panose="020B0502020202020204"/>
            </a:rPr>
            <a:t> through email</a:t>
          </a:r>
          <a:endParaRPr lang="en-US" sz="1800" kern="1200"/>
        </a:p>
      </dsp:txBody>
      <dsp:txXfrm>
        <a:off x="21075" y="2912123"/>
        <a:ext cx="6349125" cy="389580"/>
      </dsp:txXfrm>
    </dsp:sp>
    <dsp:sp modelId="{2E3BEE58-55ED-4023-9086-C2B84E855C4E}">
      <dsp:nvSpPr>
        <dsp:cNvPr id="0" name=""/>
        <dsp:cNvSpPr/>
      </dsp:nvSpPr>
      <dsp:spPr>
        <a:xfrm>
          <a:off x="0" y="3374618"/>
          <a:ext cx="6391275" cy="431730"/>
        </a:xfrm>
        <a:prstGeom prst="round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Filtering system</a:t>
          </a:r>
          <a:endParaRPr lang="en-US" sz="1800" kern="1200"/>
        </a:p>
      </dsp:txBody>
      <dsp:txXfrm>
        <a:off x="21075" y="3395693"/>
        <a:ext cx="6349125" cy="389580"/>
      </dsp:txXfrm>
    </dsp:sp>
    <dsp:sp modelId="{86E231CA-06EA-40DC-8C39-39472249E78A}">
      <dsp:nvSpPr>
        <dsp:cNvPr id="0" name=""/>
        <dsp:cNvSpPr/>
      </dsp:nvSpPr>
      <dsp:spPr>
        <a:xfrm>
          <a:off x="0" y="3858188"/>
          <a:ext cx="6391275" cy="431730"/>
        </a:xfrm>
        <a:prstGeom prst="roundRect">
          <a:avLst/>
        </a:prstGeom>
        <a:solidFill>
          <a:schemeClr val="accent5">
            <a:hueOff val="2133622"/>
            <a:satOff val="-17013"/>
            <a:lumOff val="-128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Secure Payment</a:t>
          </a:r>
        </a:p>
      </dsp:txBody>
      <dsp:txXfrm>
        <a:off x="21075" y="3879263"/>
        <a:ext cx="6349125" cy="389580"/>
      </dsp:txXfrm>
    </dsp:sp>
    <dsp:sp modelId="{51CFC700-F512-4BE3-A131-AB23CCF01E16}">
      <dsp:nvSpPr>
        <dsp:cNvPr id="0" name=""/>
        <dsp:cNvSpPr/>
      </dsp:nvSpPr>
      <dsp:spPr>
        <a:xfrm>
          <a:off x="0" y="4341758"/>
          <a:ext cx="6391275" cy="43173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 panose="020B0502020202020204"/>
            </a:rPr>
            <a:t>User</a:t>
          </a:r>
          <a:r>
            <a:rPr lang="en-US" sz="1800" b="0" i="0" kern="1200"/>
            <a:t> Interactions between renter and rentee</a:t>
          </a:r>
          <a:endParaRPr lang="en-US" sz="1800" kern="1200"/>
        </a:p>
      </dsp:txBody>
      <dsp:txXfrm>
        <a:off x="21075" y="4362833"/>
        <a:ext cx="6349125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D7E76-D259-42F4-A63F-1A3E0357005A}">
      <dsp:nvSpPr>
        <dsp:cNvPr id="0" name=""/>
        <dsp:cNvSpPr/>
      </dsp:nvSpPr>
      <dsp:spPr>
        <a:xfrm>
          <a:off x="0" y="1457618"/>
          <a:ext cx="63912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https://www.airbnb.com/</a:t>
          </a:r>
        </a:p>
      </dsp:txBody>
      <dsp:txXfrm>
        <a:off x="35125" y="1492743"/>
        <a:ext cx="6321025" cy="649299"/>
      </dsp:txXfrm>
    </dsp:sp>
    <dsp:sp modelId="{0602E934-9929-4134-9692-C81E99DC5E11}">
      <dsp:nvSpPr>
        <dsp:cNvPr id="0" name=""/>
        <dsp:cNvSpPr/>
      </dsp:nvSpPr>
      <dsp:spPr>
        <a:xfrm>
          <a:off x="0" y="2263568"/>
          <a:ext cx="6391275" cy="719549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hlinkClick xmlns:r="http://schemas.openxmlformats.org/officeDocument/2006/relationships" r:id="rId1"/>
            </a:rPr>
            <a:t>https://www.publicstorage.com/</a:t>
          </a:r>
        </a:p>
      </dsp:txBody>
      <dsp:txXfrm>
        <a:off x="35125" y="2298693"/>
        <a:ext cx="6321025" cy="649299"/>
      </dsp:txXfrm>
    </dsp:sp>
    <dsp:sp modelId="{1BAD41C5-19CA-44B4-BE0A-5BE8DEDCE178}">
      <dsp:nvSpPr>
        <dsp:cNvPr id="0" name=""/>
        <dsp:cNvSpPr/>
      </dsp:nvSpPr>
      <dsp:spPr>
        <a:xfrm>
          <a:off x="0" y="3069518"/>
          <a:ext cx="6391275" cy="71954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https://www.vrbo.com/</a:t>
          </a:r>
          <a:endParaRPr lang="en-US" sz="3000" kern="1200">
            <a:latin typeface="Century Gothic" panose="020B0502020202020204"/>
          </a:endParaRPr>
        </a:p>
      </dsp:txBody>
      <dsp:txXfrm>
        <a:off x="35125" y="3104643"/>
        <a:ext cx="6321025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D1151-C04F-4BF1-8AEB-1C48CF323E96}">
      <dsp:nvSpPr>
        <dsp:cNvPr id="0" name=""/>
        <dsp:cNvSpPr/>
      </dsp:nvSpPr>
      <dsp:spPr>
        <a:xfrm>
          <a:off x="0" y="1843831"/>
          <a:ext cx="63912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chemeClr val="bg1"/>
              </a:solidFill>
              <a:latin typeface="Century Gothic" panose="020B0502020202020204"/>
            </a:rPr>
            <a:t>User Input</a:t>
          </a:r>
          <a:endParaRPr lang="en-US" sz="6500" kern="1200">
            <a:solidFill>
              <a:schemeClr val="bg1"/>
            </a:solidFill>
          </a:endParaRPr>
        </a:p>
      </dsp:txBody>
      <dsp:txXfrm>
        <a:off x="76105" y="1919936"/>
        <a:ext cx="6239065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9A93B-A704-4F3A-81AD-AEC20C1216E3}">
      <dsp:nvSpPr>
        <dsp:cNvPr id="0" name=""/>
        <dsp:cNvSpPr/>
      </dsp:nvSpPr>
      <dsp:spPr>
        <a:xfrm>
          <a:off x="0" y="40185"/>
          <a:ext cx="639127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Authentication</a:t>
          </a:r>
          <a:endParaRPr lang="en-US" sz="4200" kern="1200"/>
        </a:p>
      </dsp:txBody>
      <dsp:txXfrm>
        <a:off x="49176" y="89361"/>
        <a:ext cx="6292923" cy="909018"/>
      </dsp:txXfrm>
    </dsp:sp>
    <dsp:sp modelId="{BB6FA4BE-8D91-46C5-975A-D4A4C3704C01}">
      <dsp:nvSpPr>
        <dsp:cNvPr id="0" name=""/>
        <dsp:cNvSpPr/>
      </dsp:nvSpPr>
      <dsp:spPr>
        <a:xfrm>
          <a:off x="0" y="1047555"/>
          <a:ext cx="6391275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Log in as an existing user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Sign up as a new user</a:t>
          </a:r>
          <a:endParaRPr lang="en-US" sz="3300" kern="1200"/>
        </a:p>
      </dsp:txBody>
      <dsp:txXfrm>
        <a:off x="0" y="1047555"/>
        <a:ext cx="6391275" cy="1108485"/>
      </dsp:txXfrm>
    </dsp:sp>
    <dsp:sp modelId="{C4A834B3-81E1-45FB-9ECA-BBC027B5E4A4}">
      <dsp:nvSpPr>
        <dsp:cNvPr id="0" name=""/>
        <dsp:cNvSpPr/>
      </dsp:nvSpPr>
      <dsp:spPr>
        <a:xfrm>
          <a:off x="0" y="2156041"/>
          <a:ext cx="6391275" cy="100737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Real Time Search</a:t>
          </a:r>
          <a:endParaRPr lang="en-US" sz="4200" kern="1200"/>
        </a:p>
      </dsp:txBody>
      <dsp:txXfrm>
        <a:off x="49176" y="2205217"/>
        <a:ext cx="6292923" cy="909018"/>
      </dsp:txXfrm>
    </dsp:sp>
    <dsp:sp modelId="{EE85D2C6-B8DA-402B-80E3-531ADDDF37B1}">
      <dsp:nvSpPr>
        <dsp:cNvPr id="0" name=""/>
        <dsp:cNvSpPr/>
      </dsp:nvSpPr>
      <dsp:spPr>
        <a:xfrm>
          <a:off x="0" y="3163411"/>
          <a:ext cx="6391275" cy="204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Find </a:t>
          </a:r>
          <a:r>
            <a:rPr lang="en-US" sz="3300" b="0" i="0" kern="1200">
              <a:latin typeface="Century Gothic" panose="020B0502020202020204"/>
            </a:rPr>
            <a:t>appropriate</a:t>
          </a:r>
          <a:r>
            <a:rPr lang="en-US" sz="3300" b="0" i="0" kern="1200"/>
            <a:t> home/apartment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/>
            <a:t>Find suitable storage near by</a:t>
          </a:r>
          <a:endParaRPr lang="en-US" sz="3300" kern="1200"/>
        </a:p>
      </dsp:txBody>
      <dsp:txXfrm>
        <a:off x="0" y="3163411"/>
        <a:ext cx="6391275" cy="2043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10F-93F2-42A0-9C89-4056D815F2D0}">
      <dsp:nvSpPr>
        <dsp:cNvPr id="0" name=""/>
        <dsp:cNvSpPr/>
      </dsp:nvSpPr>
      <dsp:spPr>
        <a:xfrm>
          <a:off x="0" y="40793"/>
          <a:ext cx="63912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Room Rental</a:t>
          </a:r>
          <a:endParaRPr lang="en-US" sz="3000" kern="1200"/>
        </a:p>
      </dsp:txBody>
      <dsp:txXfrm>
        <a:off x="35125" y="75918"/>
        <a:ext cx="6321025" cy="649299"/>
      </dsp:txXfrm>
    </dsp:sp>
    <dsp:sp modelId="{DC37D0A9-D367-414F-B414-C0B29643A827}">
      <dsp:nvSpPr>
        <dsp:cNvPr id="0" name=""/>
        <dsp:cNvSpPr/>
      </dsp:nvSpPr>
      <dsp:spPr>
        <a:xfrm>
          <a:off x="0" y="760343"/>
          <a:ext cx="6391275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Information of  the room, its owner, price, location and availability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Request for rental, duration of rental 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Security measures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Experience Share</a:t>
          </a:r>
          <a:endParaRPr lang="en-US" sz="2300" kern="1200"/>
        </a:p>
      </dsp:txBody>
      <dsp:txXfrm>
        <a:off x="0" y="760343"/>
        <a:ext cx="6391275" cy="1863000"/>
      </dsp:txXfrm>
    </dsp:sp>
    <dsp:sp modelId="{9785BAB3-7F72-4C8C-9142-62EA4AB2C921}">
      <dsp:nvSpPr>
        <dsp:cNvPr id="0" name=""/>
        <dsp:cNvSpPr/>
      </dsp:nvSpPr>
      <dsp:spPr>
        <a:xfrm>
          <a:off x="0" y="2623343"/>
          <a:ext cx="6391275" cy="71954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latin typeface="Century Gothic" panose="020B0502020202020204"/>
            </a:rPr>
            <a:t>Storage Rental</a:t>
          </a:r>
          <a:endParaRPr lang="en-US" sz="3000" kern="1200"/>
        </a:p>
      </dsp:txBody>
      <dsp:txXfrm>
        <a:off x="35125" y="2658468"/>
        <a:ext cx="6321025" cy="649299"/>
      </dsp:txXfrm>
    </dsp:sp>
    <dsp:sp modelId="{CE7EC495-4CA9-4E60-88B3-F32E4F8BC7B9}">
      <dsp:nvSpPr>
        <dsp:cNvPr id="0" name=""/>
        <dsp:cNvSpPr/>
      </dsp:nvSpPr>
      <dsp:spPr>
        <a:xfrm>
          <a:off x="0" y="3342893"/>
          <a:ext cx="6391275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Information of the storage size, location, owner , price per day etc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Request for rental, duration of rental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Storage booking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Type of storage</a:t>
          </a:r>
          <a:endParaRPr lang="en-US" sz="2300" kern="1200"/>
        </a:p>
      </dsp:txBody>
      <dsp:txXfrm>
        <a:off x="0" y="3342893"/>
        <a:ext cx="6391275" cy="186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10F-93F2-42A0-9C89-4056D815F2D0}">
      <dsp:nvSpPr>
        <dsp:cNvPr id="0" name=""/>
        <dsp:cNvSpPr/>
      </dsp:nvSpPr>
      <dsp:spPr>
        <a:xfrm>
          <a:off x="0" y="164993"/>
          <a:ext cx="63912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entury Gothic" panose="020B0502020202020204"/>
            </a:rPr>
            <a:t>Catering Service</a:t>
          </a:r>
          <a:endParaRPr lang="en-US" sz="3000" kern="1200"/>
        </a:p>
      </dsp:txBody>
      <dsp:txXfrm>
        <a:off x="35125" y="200118"/>
        <a:ext cx="6321025" cy="649299"/>
      </dsp:txXfrm>
    </dsp:sp>
    <dsp:sp modelId="{DC37D0A9-D367-414F-B414-C0B29643A827}">
      <dsp:nvSpPr>
        <dsp:cNvPr id="0" name=""/>
        <dsp:cNvSpPr/>
      </dsp:nvSpPr>
      <dsp:spPr>
        <a:xfrm>
          <a:off x="0" y="884543"/>
          <a:ext cx="6391275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Gothic" panose="020B0502020202020204"/>
            </a:rPr>
            <a:t>Mainly manage breakfast, lunch and dinner for </a:t>
          </a:r>
          <a:r>
            <a:rPr lang="en-US" sz="2300" kern="1200" err="1">
              <a:latin typeface="Century Gothic" panose="020B0502020202020204"/>
            </a:rPr>
            <a:t>rentee</a:t>
          </a:r>
          <a:r>
            <a:rPr lang="en-US" sz="2300" kern="1200">
              <a:latin typeface="Century Gothic" panose="020B0502020202020204"/>
            </a:rPr>
            <a:t> preferably local cuisine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>
              <a:latin typeface="Century Gothic" panose="020B0502020202020204"/>
            </a:rPr>
            <a:t>Manage prices of food, timetable of food delivery, overall making things easy for food providers and rentees</a:t>
          </a:r>
        </a:p>
      </dsp:txBody>
      <dsp:txXfrm>
        <a:off x="0" y="884543"/>
        <a:ext cx="6391275" cy="1738800"/>
      </dsp:txXfrm>
    </dsp:sp>
    <dsp:sp modelId="{9785BAB3-7F72-4C8C-9142-62EA4AB2C921}">
      <dsp:nvSpPr>
        <dsp:cNvPr id="0" name=""/>
        <dsp:cNvSpPr/>
      </dsp:nvSpPr>
      <dsp:spPr>
        <a:xfrm>
          <a:off x="0" y="2623343"/>
          <a:ext cx="6391275" cy="71954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entury Gothic" panose="020B0502020202020204"/>
            </a:rPr>
            <a:t>Decorator Service</a:t>
          </a:r>
          <a:endParaRPr lang="en-US" sz="3000" kern="1200"/>
        </a:p>
      </dsp:txBody>
      <dsp:txXfrm>
        <a:off x="35125" y="2658468"/>
        <a:ext cx="6321025" cy="649299"/>
      </dsp:txXfrm>
    </dsp:sp>
    <dsp:sp modelId="{CE7EC495-4CA9-4E60-88B3-F32E4F8BC7B9}">
      <dsp:nvSpPr>
        <dsp:cNvPr id="0" name=""/>
        <dsp:cNvSpPr/>
      </dsp:nvSpPr>
      <dsp:spPr>
        <a:xfrm>
          <a:off x="0" y="3342893"/>
          <a:ext cx="6391275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Gothic" panose="020B0502020202020204"/>
            </a:rPr>
            <a:t>Decorator service provider can post what type of services they provide.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Gothic" panose="020B0502020202020204"/>
            </a:rPr>
            <a:t>Mainly for climate controled storage and business storage where </a:t>
          </a:r>
          <a:r>
            <a:rPr lang="en-US" sz="2300" kern="1200" err="1">
              <a:latin typeface="Century Gothic" panose="020B0502020202020204"/>
            </a:rPr>
            <a:t>rentee</a:t>
          </a:r>
          <a:r>
            <a:rPr lang="en-US" sz="2300" kern="1200">
              <a:latin typeface="Century Gothic" panose="020B0502020202020204"/>
            </a:rPr>
            <a:t> can modify the space which they rent</a:t>
          </a:r>
          <a:endParaRPr lang="en-US" sz="2300" kern="1200"/>
        </a:p>
      </dsp:txBody>
      <dsp:txXfrm>
        <a:off x="0" y="3342893"/>
        <a:ext cx="6391275" cy="1738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10F-93F2-42A0-9C89-4056D815F2D0}">
      <dsp:nvSpPr>
        <dsp:cNvPr id="0" name=""/>
        <dsp:cNvSpPr/>
      </dsp:nvSpPr>
      <dsp:spPr>
        <a:xfrm>
          <a:off x="0" y="21623"/>
          <a:ext cx="639127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entury Gothic" panose="020B0502020202020204"/>
            </a:rPr>
            <a:t>Insurance Service</a:t>
          </a:r>
          <a:endParaRPr lang="en-US" sz="3300" kern="1200"/>
        </a:p>
      </dsp:txBody>
      <dsp:txXfrm>
        <a:off x="38638" y="60261"/>
        <a:ext cx="6313999" cy="714229"/>
      </dsp:txXfrm>
    </dsp:sp>
    <dsp:sp modelId="{DC37D0A9-D367-414F-B414-C0B29643A827}">
      <dsp:nvSpPr>
        <dsp:cNvPr id="0" name=""/>
        <dsp:cNvSpPr/>
      </dsp:nvSpPr>
      <dsp:spPr>
        <a:xfrm>
          <a:off x="0" y="813128"/>
          <a:ext cx="6391275" cy="201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Century Gothic" panose="020B0502020202020204"/>
            </a:rPr>
            <a:t>Registers insurance providers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Century Gothic" panose="020B0502020202020204"/>
            </a:rPr>
            <a:t>Users of business storage and climate controlled storage and also host can buy insurance premimum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Century Gothic" panose="020B0502020202020204"/>
            </a:rPr>
            <a:t>Manage insurance related systems</a:t>
          </a:r>
        </a:p>
      </dsp:txBody>
      <dsp:txXfrm>
        <a:off x="0" y="813128"/>
        <a:ext cx="6391275" cy="2015145"/>
      </dsp:txXfrm>
    </dsp:sp>
    <dsp:sp modelId="{9785BAB3-7F72-4C8C-9142-62EA4AB2C921}">
      <dsp:nvSpPr>
        <dsp:cNvPr id="0" name=""/>
        <dsp:cNvSpPr/>
      </dsp:nvSpPr>
      <dsp:spPr>
        <a:xfrm>
          <a:off x="0" y="2828273"/>
          <a:ext cx="6391275" cy="79150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entury Gothic" panose="020B0502020202020204"/>
            </a:rPr>
            <a:t>logisitic Service</a:t>
          </a:r>
          <a:endParaRPr lang="en-US" sz="3300" kern="1200"/>
        </a:p>
      </dsp:txBody>
      <dsp:txXfrm>
        <a:off x="38638" y="2866911"/>
        <a:ext cx="6313999" cy="714229"/>
      </dsp:txXfrm>
    </dsp:sp>
    <dsp:sp modelId="{68A84240-5186-48A8-9F39-0B21A24ECB0C}">
      <dsp:nvSpPr>
        <dsp:cNvPr id="0" name=""/>
        <dsp:cNvSpPr/>
      </dsp:nvSpPr>
      <dsp:spPr>
        <a:xfrm>
          <a:off x="0" y="3619778"/>
          <a:ext cx="6391275" cy="160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Century Gothic" panose="020B0502020202020204"/>
            </a:rPr>
            <a:t>For business storage and climate controlled storage helps user move their bulk loads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Century Gothic" panose="020B0502020202020204"/>
            </a:rPr>
            <a:t>Manage logistic related issues</a:t>
          </a:r>
        </a:p>
      </dsp:txBody>
      <dsp:txXfrm>
        <a:off x="0" y="3619778"/>
        <a:ext cx="6391275" cy="16052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010F-93F2-42A0-9C89-4056D815F2D0}">
      <dsp:nvSpPr>
        <dsp:cNvPr id="0" name=""/>
        <dsp:cNvSpPr/>
      </dsp:nvSpPr>
      <dsp:spPr>
        <a:xfrm>
          <a:off x="0" y="180383"/>
          <a:ext cx="6391275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entury Gothic" panose="020B0502020202020204"/>
            </a:rPr>
            <a:t> Hosting Experience</a:t>
          </a:r>
          <a:endParaRPr lang="en-US" sz="4800" kern="1200"/>
        </a:p>
      </dsp:txBody>
      <dsp:txXfrm>
        <a:off x="56201" y="236584"/>
        <a:ext cx="6278873" cy="1038877"/>
      </dsp:txXfrm>
    </dsp:sp>
    <dsp:sp modelId="{DC37D0A9-D367-414F-B414-C0B29643A827}">
      <dsp:nvSpPr>
        <dsp:cNvPr id="0" name=""/>
        <dsp:cNvSpPr/>
      </dsp:nvSpPr>
      <dsp:spPr>
        <a:xfrm>
          <a:off x="0" y="1331663"/>
          <a:ext cx="6391275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>
              <a:latin typeface="Century Gothic" panose="020B0502020202020204"/>
            </a:rPr>
            <a:t>Manage blog for hosts</a:t>
          </a:r>
          <a:endParaRPr lang="en-US" sz="3700" kern="1200"/>
        </a:p>
      </dsp:txBody>
      <dsp:txXfrm>
        <a:off x="0" y="1331663"/>
        <a:ext cx="6391275" cy="794880"/>
      </dsp:txXfrm>
    </dsp:sp>
    <dsp:sp modelId="{199A0AA1-824C-4E74-8803-3D0622447AF0}">
      <dsp:nvSpPr>
        <dsp:cNvPr id="0" name=""/>
        <dsp:cNvSpPr/>
      </dsp:nvSpPr>
      <dsp:spPr>
        <a:xfrm>
          <a:off x="0" y="2126543"/>
          <a:ext cx="6391275" cy="115127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Payment</a:t>
          </a:r>
        </a:p>
      </dsp:txBody>
      <dsp:txXfrm>
        <a:off x="56201" y="2182744"/>
        <a:ext cx="6278873" cy="1038877"/>
      </dsp:txXfrm>
    </dsp:sp>
    <dsp:sp modelId="{C9A29F55-6176-484F-8C58-26C5A4A81AD2}">
      <dsp:nvSpPr>
        <dsp:cNvPr id="0" name=""/>
        <dsp:cNvSpPr/>
      </dsp:nvSpPr>
      <dsp:spPr>
        <a:xfrm>
          <a:off x="0" y="3277823"/>
          <a:ext cx="63912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Secured money transaction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Mobile banking facilities</a:t>
          </a:r>
        </a:p>
      </dsp:txBody>
      <dsp:txXfrm>
        <a:off x="0" y="3277823"/>
        <a:ext cx="6391275" cy="178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Spacey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A Rental Site for room &amp; Storage Space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0036A-07AB-475F-8362-203602D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C40B09-47C9-4C52-970D-8D8BFFA30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95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3B4481-C246-494C-AF55-342CCCA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35FD57-1967-4D7D-A3E6-4A2239FEC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03590"/>
              </p:ext>
            </p:extLst>
          </p:nvPr>
        </p:nvGraphicFramePr>
        <p:xfrm>
          <a:off x="5194300" y="798142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33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A539-B199-7BCC-F5A4-3181467E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9F45-5C51-6345-C532-57DCA973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3000" b="1"/>
              <a:t>Feasible under certain conditions</a:t>
            </a:r>
          </a:p>
          <a:p>
            <a:pPr lvl="1">
              <a:buFont typeface="Arial" charset="2"/>
              <a:buChar char="•"/>
            </a:pPr>
            <a:r>
              <a:rPr lang="en-US" sz="3000" b="1"/>
              <a:t>We learn the technology stack quickly and use that efficiently</a:t>
            </a:r>
          </a:p>
          <a:p>
            <a:pPr lvl="1">
              <a:buFont typeface="Arial" charset="2"/>
              <a:buChar char="•"/>
            </a:pPr>
            <a:r>
              <a:rPr lang="en-US" sz="3000" b="1"/>
              <a:t>Use software engineering principles effectively</a:t>
            </a:r>
          </a:p>
        </p:txBody>
      </p:sp>
    </p:spTree>
    <p:extLst>
      <p:ext uri="{BB962C8B-B14F-4D97-AF65-F5344CB8AC3E}">
        <p14:creationId xmlns:p14="http://schemas.microsoft.com/office/powerpoint/2010/main" val="82621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20498B-C0AE-E63C-B2C6-8BB7D2DE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648D4-F423-C45F-FFFE-50C15DC05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8508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6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2F563-EE8C-4B39-9477-13C6A7CA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B8087BC-633F-49E2-93BA-50AEA4C3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41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A0B86-D507-4B1D-9982-D4912558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MOTIVATION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E01E9D4-BEC5-4287-8E8C-25A6EAE21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952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56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64448C-2C58-43A4-81C2-E7A48412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Major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A04E4-FD39-46AC-9BE7-7942AE891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7652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69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D4D000-39B6-4585-9214-AB1A1163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Related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2A7EB-CF22-41FC-8C60-B5DF31791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8562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9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1F3C85-1EAE-4379-B655-F98474D2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Collection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381C86D-A9B6-404A-9AD8-21795661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69873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11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FFE4DB-7899-4EBB-BDA3-E785A4B3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5B50897-08DB-4453-9E0C-D8BE14FDC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0527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2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0036A-07AB-475F-8362-203602D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C40B09-47C9-4C52-970D-8D8BFFA30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91309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6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0036A-07AB-475F-8362-203602D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C40B09-47C9-4C52-970D-8D8BFFA30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0036A-07AB-475F-8362-203602D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C40B09-47C9-4C52-970D-8D8BFFA30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783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Spacey</vt:lpstr>
      <vt:lpstr>MOTIVATION</vt:lpstr>
      <vt:lpstr>Major Features</vt:lpstr>
      <vt:lpstr>Related Examples</vt:lpstr>
      <vt:lpstr>Data Collection</vt:lpstr>
      <vt:lpstr>Modules</vt:lpstr>
      <vt:lpstr>Modules</vt:lpstr>
      <vt:lpstr>Modules</vt:lpstr>
      <vt:lpstr>Modules</vt:lpstr>
      <vt:lpstr>Modules</vt:lpstr>
      <vt:lpstr>Modules</vt:lpstr>
      <vt:lpstr>Feasibility</vt:lpstr>
      <vt:lpstr>Usage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2021-11-27T17:40:26Z</dcterms:created>
  <dcterms:modified xsi:type="dcterms:W3CDTF">2022-05-30T07:24:42Z</dcterms:modified>
</cp:coreProperties>
</file>