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9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91" r:id="rId15"/>
    <p:sldId id="269" r:id="rId16"/>
    <p:sldId id="270" r:id="rId17"/>
    <p:sldId id="271" r:id="rId18"/>
    <p:sldId id="294" r:id="rId19"/>
    <p:sldId id="295" r:id="rId20"/>
    <p:sldId id="292" r:id="rId21"/>
    <p:sldId id="272" r:id="rId22"/>
    <p:sldId id="296" r:id="rId23"/>
    <p:sldId id="297" r:id="rId24"/>
    <p:sldId id="273" r:id="rId25"/>
    <p:sldId id="274" r:id="rId26"/>
    <p:sldId id="29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0" r:id="rId42"/>
    <p:sldId id="289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205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239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365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400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56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64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270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12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A927B6EB-D409-BCFF-7218-3A2256CE9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18" r="-1" b="789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126A7-A132-77AA-2506-D87DC256A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Spacey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Class and ER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DF4A2-16FD-809A-A2FC-9DF31E45F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1705096-Kazim Abrar Mahi</a:t>
            </a:r>
          </a:p>
          <a:p>
            <a:r>
              <a:rPr lang="en-US" dirty="0">
                <a:solidFill>
                  <a:srgbClr val="FFFFFF"/>
                </a:solidFill>
              </a:rPr>
              <a:t>1705097-Mohammad Shamim Ahsan</a:t>
            </a:r>
          </a:p>
          <a:p>
            <a:r>
              <a:rPr lang="en-US" dirty="0">
                <a:solidFill>
                  <a:srgbClr val="FFFFFF"/>
                </a:solidFill>
              </a:rPr>
              <a:t>1705104-Anik Islam</a:t>
            </a:r>
          </a:p>
        </p:txBody>
      </p:sp>
      <p:grpSp>
        <p:nvGrpSpPr>
          <p:cNvPr id="3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8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82231B1E-5566-077F-190A-7A96E58E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0" b="26722"/>
          <a:stretch/>
        </p:blipFill>
        <p:spPr>
          <a:xfrm>
            <a:off x="1300480" y="0"/>
            <a:ext cx="9591040" cy="68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0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425826CA-E9C5-D905-00EB-82FFEB99B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7" t="3977" b="184"/>
          <a:stretch/>
        </p:blipFill>
        <p:spPr>
          <a:xfrm>
            <a:off x="3515360" y="0"/>
            <a:ext cx="5699760" cy="68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6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E074-9F3D-CC2B-D03C-2FA243F75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Property, Facilities-ERD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6C4E8-A377-76E8-BEB0-28677249B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E3A8587-2A01-C907-1033-4F80445C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04" y="0"/>
            <a:ext cx="7919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4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997B-C145-8779-BBD7-325536651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Address, Picture-ERD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E7375-7523-FF1E-9FA9-AADD67179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1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2B6CD3F-4A2B-5387-E5DA-926C65C3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91" y="0"/>
            <a:ext cx="8076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1D56-6E92-A3A5-8E10-636A12A3F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Renting-Class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9BCE-EC40-8AFB-7423-88E3B1B3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7E13B9A2-0016-65A7-8967-4554D385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132"/>
            <a:ext cx="12192000" cy="64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2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E1965AA-0C08-F7DC-829D-251A83517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2" r="52583" b="29143"/>
          <a:stretch/>
        </p:blipFill>
        <p:spPr>
          <a:xfrm>
            <a:off x="1706880" y="96519"/>
            <a:ext cx="9182476" cy="666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0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669E1EF-BF12-C737-183E-EB5DF758C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7" b="594"/>
          <a:stretch/>
        </p:blipFill>
        <p:spPr>
          <a:xfrm>
            <a:off x="1595120" y="0"/>
            <a:ext cx="8808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0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E64C-B75C-7A02-BBDB-22608DF8B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Registration-Class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119B9-8C8F-E354-3339-42F909AA7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20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C657-DD13-0507-4693-5F1A4CB09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Renting-ERD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38C8B-BCE6-D570-7F46-DCE7931F8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A7A1283-BA2B-F186-A8D6-D3974F4AE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44" y="0"/>
            <a:ext cx="9016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9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2DA5-7D9D-8B1F-4937-F031F00D6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Insurance-ERD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5EB9D-1A98-5308-2DD7-B4A17E3C7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9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32B482-6B73-E31B-4E72-86444B9B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907"/>
            <a:ext cx="12192000" cy="5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70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3811-804C-BC21-5A78-C43CA9C64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Payment – 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4B579-6815-8FDC-2450-D0940B03A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4EE0884-DF0B-7021-F11F-1288672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846"/>
            <a:ext cx="12192000" cy="57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3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8853-3B01-80E0-CED1-67191830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Payment-ERD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F29B8-8092-2470-F5E7-8C0C85689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A5BBF83-8128-9E29-F2E9-FDA265E3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6" y="0"/>
            <a:ext cx="11260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13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9E52-95B1-BDAC-BD34-64EBDE07F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Review/Complain-Class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BC438-1022-6472-A9ED-C1EB6F5CF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33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9333B78-D1BF-9515-E204-DFE30143B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01"/>
            <a:ext cx="12192000" cy="61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5C899FA-7CB6-85C3-C07E-AD7EC634F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17"/>
            <a:ext cx="12192000" cy="61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95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6BECB76F-554B-089B-375F-2F188923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A03E-E771-893D-8C20-3BD40453D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Review-ERD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025CD-7246-AC47-AC35-AFC605CBB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80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6D24CAD-7645-F108-BD96-31E2AD726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5" y="931160"/>
            <a:ext cx="11609030" cy="5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50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750C-A6F6-28BC-A790-5CBC56E57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In-site Messaging – 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0E357-D978-DFD5-06D1-51FD6267A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4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65F8884-BD28-1E8E-FF96-9C34CCA0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46"/>
            <a:ext cx="12192000" cy="64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60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47FC-60EF-7837-12CC-34B07F366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–Class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F10A5-A033-2BDF-7AFA-AAED621D2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04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2C7998B-D8CA-282F-B9B8-BA51314AA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868"/>
            <a:ext cx="12192000" cy="58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66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3577-76F3-5D94-339A-D92450636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Complain,Messaging,Search</a:t>
            </a:r>
            <a:r>
              <a:rPr lang="en-US" dirty="0"/>
              <a:t> History -ERD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0819A-F8D5-CC4F-24F4-32726A19B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5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AB8BC8-8A34-BE08-CA0F-74B181041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41" y="146126"/>
            <a:ext cx="6071619" cy="67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71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74B5-8FA2-303A-9CEE-A866652E4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Blog – 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4A381-ED3A-BF0C-D917-63819CBEB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E1C3-8353-ECAE-69D5-6A26EFBBD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406CD-0452-7946-4FE6-FA8B65B1E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9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8BB532D-AE0D-8979-33AD-A62376318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0" y="0"/>
            <a:ext cx="10699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6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C29B-5144-3F8D-21D3-046316707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Blog-ERD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DD7AD-0853-7952-1D00-15FE6C320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45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ED63DEA-BD9C-113D-FA32-30EA3C4F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8" y="669540"/>
            <a:ext cx="11602144" cy="5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00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9193C-EB33-86C0-3E22-74D312D45C75}"/>
              </a:ext>
            </a:extLst>
          </p:cNvPr>
          <p:cNvSpPr txBox="1"/>
          <p:nvPr/>
        </p:nvSpPr>
        <p:spPr>
          <a:xfrm>
            <a:off x="530352" y="1122363"/>
            <a:ext cx="8341999" cy="197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i="1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9" name="Freeform: Shape 3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0" name="Freeform: Shape 4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4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038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64A9A6D-91FA-021D-50B0-2856400A1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76" y="523299"/>
            <a:ext cx="4590505" cy="561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F9DF-F70B-5F13-5CF1-D8F97CCA0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LogIn</a:t>
            </a:r>
            <a:r>
              <a:rPr lang="en-US" dirty="0"/>
              <a:t>-Class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FF031-701F-0FEB-E4D8-6C12A68BB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7432C5D-9984-A5C4-9031-FDF23E14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93" y="0"/>
            <a:ext cx="9634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2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6AC5-16AE-D69B-526D-42E6E2D6A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Hosting-Class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00D46-A7C7-0BD2-68B1-B27B346FE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9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387374F-F6AC-498C-A0BC-3B6AE9F7D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91766631-8EDC-0894-86E1-210A9B09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75"/>
            <a:ext cx="12192000" cy="66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407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77B29"/>
      </a:accent1>
      <a:accent2>
        <a:srgbClr val="B9A014"/>
      </a:accent2>
      <a:accent3>
        <a:srgbClr val="88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3F88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66</Words>
  <Application>Microsoft Office PowerPoint</Application>
  <PresentationFormat>Widescreen</PresentationFormat>
  <Paragraphs>23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Avenir Next LT Pro</vt:lpstr>
      <vt:lpstr>Avenir Next LT Pro Light</vt:lpstr>
      <vt:lpstr>Georgia Pro Semibold</vt:lpstr>
      <vt:lpstr>RocaVTI</vt:lpstr>
      <vt:lpstr>Spacey Class and ER Diagram</vt:lpstr>
      <vt:lpstr>Registration-Class Diagram</vt:lpstr>
      <vt:lpstr>PowerPoint Presentation</vt:lpstr>
      <vt:lpstr>User Entity</vt:lpstr>
      <vt:lpstr>PowerPoint Presentation</vt:lpstr>
      <vt:lpstr>LogIn-Class Diagram</vt:lpstr>
      <vt:lpstr>PowerPoint Presentation</vt:lpstr>
      <vt:lpstr>Hosting-Class Diagram</vt:lpstr>
      <vt:lpstr>PowerPoint Presentation</vt:lpstr>
      <vt:lpstr>PowerPoint Presentation</vt:lpstr>
      <vt:lpstr>PowerPoint Presentation</vt:lpstr>
      <vt:lpstr>Property, Facilities-ERD</vt:lpstr>
      <vt:lpstr>PowerPoint Presentation</vt:lpstr>
      <vt:lpstr>Address, Picture-ERD</vt:lpstr>
      <vt:lpstr>PowerPoint Presentation</vt:lpstr>
      <vt:lpstr>Renting-Class Diagram</vt:lpstr>
      <vt:lpstr>PowerPoint Presentation</vt:lpstr>
      <vt:lpstr>PowerPoint Presentation</vt:lpstr>
      <vt:lpstr>PowerPoint Presentation</vt:lpstr>
      <vt:lpstr>Renting-ERD</vt:lpstr>
      <vt:lpstr>PowerPoint Presentation</vt:lpstr>
      <vt:lpstr>Insurance-ERD</vt:lpstr>
      <vt:lpstr>PowerPoint Presentation</vt:lpstr>
      <vt:lpstr>Payment – Class Diagram</vt:lpstr>
      <vt:lpstr>PowerPoint Presentation</vt:lpstr>
      <vt:lpstr>Payment-ERD</vt:lpstr>
      <vt:lpstr>PowerPoint Presentation</vt:lpstr>
      <vt:lpstr>Review/Complain-Class Diagram</vt:lpstr>
      <vt:lpstr>PowerPoint Presentation</vt:lpstr>
      <vt:lpstr>PowerPoint Presentation</vt:lpstr>
      <vt:lpstr>Review-ERD</vt:lpstr>
      <vt:lpstr>PowerPoint Presentation</vt:lpstr>
      <vt:lpstr>In-site Messaging – Class Diagram</vt:lpstr>
      <vt:lpstr>PowerPoint Presentation</vt:lpstr>
      <vt:lpstr>Recommender –Class Diagram</vt:lpstr>
      <vt:lpstr>PowerPoint Presentation</vt:lpstr>
      <vt:lpstr>Complain,Messaging,Search History -ERD</vt:lpstr>
      <vt:lpstr>PowerPoint Presentation</vt:lpstr>
      <vt:lpstr>Blog – Class Diagram</vt:lpstr>
      <vt:lpstr>PowerPoint Presentation</vt:lpstr>
      <vt:lpstr>Blog-ERD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Spacey Class and ER Diagram</dc:title>
  <dc:creator>1705104 - Anik Islam</dc:creator>
  <cp:lastModifiedBy>1705104 - Anik Islam</cp:lastModifiedBy>
  <cp:revision>5</cp:revision>
  <dcterms:created xsi:type="dcterms:W3CDTF">2022-06-20T04:32:05Z</dcterms:created>
  <dcterms:modified xsi:type="dcterms:W3CDTF">2022-06-20T08:06:06Z</dcterms:modified>
</cp:coreProperties>
</file>