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9" r:id="rId3"/>
    <p:sldId id="267" r:id="rId4"/>
    <p:sldId id="268" r:id="rId5"/>
    <p:sldId id="269" r:id="rId6"/>
    <p:sldId id="266" r:id="rId7"/>
    <p:sldId id="270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>
        <p:scale>
          <a:sx n="90" d="100"/>
          <a:sy n="90" d="100"/>
        </p:scale>
        <p:origin x="-123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D4A5-A34F-4417-9143-252524C2A44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8830-96A6-40B6-B9CF-24BCB77DC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D4A5-A34F-4417-9143-252524C2A44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8830-96A6-40B6-B9CF-24BCB77DC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D4A5-A34F-4417-9143-252524C2A44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8830-96A6-40B6-B9CF-24BCB77DC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D4A5-A34F-4417-9143-252524C2A44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8830-96A6-40B6-B9CF-24BCB77DC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D4A5-A34F-4417-9143-252524C2A44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8830-96A6-40B6-B9CF-24BCB77DC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D4A5-A34F-4417-9143-252524C2A44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8830-96A6-40B6-B9CF-24BCB77DC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D4A5-A34F-4417-9143-252524C2A44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8830-96A6-40B6-B9CF-24BCB77DC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D4A5-A34F-4417-9143-252524C2A44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8830-96A6-40B6-B9CF-24BCB77DC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D4A5-A34F-4417-9143-252524C2A44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8830-96A6-40B6-B9CF-24BCB77DC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D4A5-A34F-4417-9143-252524C2A44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8830-96A6-40B6-B9CF-24BCB77DC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D4A5-A34F-4417-9143-252524C2A44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918830-96A6-40B6-B9CF-24BCB77DC3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8918830-96A6-40B6-B9CF-24BCB77DC3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0F9D4A5-A34F-4417-9143-252524C2A447}" type="datetimeFigureOut">
              <a:rPr lang="en-US" smtClean="0"/>
              <a:t>8/15/2023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828801"/>
            <a:ext cx="8915400" cy="1771650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sz="4900" dirty="0">
                <a:latin typeface="Times New Roman" pitchFamily="18" charset="0"/>
                <a:cs typeface="Times New Roman" pitchFamily="18" charset="0"/>
              </a:rPr>
              <a:t>EMPLOYEE PAYROLL MANAGEMENT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fontScale="55000" lnSpcReduction="20000"/>
          </a:bodyPr>
          <a:lstStyle/>
          <a:p>
            <a:r>
              <a:rPr lang="it-IT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           </a:t>
            </a:r>
            <a:r>
              <a:rPr lang="it-IT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230 Java SL VA - RLL - Group 2</a:t>
            </a:r>
            <a:r>
              <a:rPr lang="it-IT" sz="4400" b="1" dirty="0"/>
              <a:t>  </a:t>
            </a:r>
          </a:p>
          <a:p>
            <a:r>
              <a:rPr lang="en-US" sz="1200" dirty="0"/>
              <a:t>				</a:t>
            </a:r>
            <a:r>
              <a:rPr lang="en-US" sz="2000" dirty="0">
                <a:solidFill>
                  <a:srgbClr val="7030A0"/>
                </a:solidFill>
              </a:rPr>
              <a:t>    	  Srishti Daga</a:t>
            </a:r>
          </a:p>
          <a:p>
            <a:r>
              <a:rPr lang="en-US" sz="2000" dirty="0">
                <a:solidFill>
                  <a:srgbClr val="7030A0"/>
                </a:solidFill>
              </a:rPr>
              <a:t>				                               Akshay Kailassing Pardeshi</a:t>
            </a:r>
          </a:p>
          <a:p>
            <a:r>
              <a:rPr lang="en-US" sz="2000" dirty="0">
                <a:solidFill>
                  <a:srgbClr val="7030A0"/>
                </a:solidFill>
              </a:rPr>
              <a:t>				      	  Anikit Sahoo</a:t>
            </a:r>
          </a:p>
          <a:p>
            <a:r>
              <a:rPr lang="en-US" sz="2000" dirty="0">
                <a:solidFill>
                  <a:srgbClr val="7030A0"/>
                </a:solidFill>
              </a:rPr>
              <a:t>				                              Kalpanasri Balasubramani</a:t>
            </a:r>
          </a:p>
          <a:p>
            <a:r>
              <a:rPr lang="en-US" sz="2000" dirty="0">
                <a:solidFill>
                  <a:srgbClr val="7030A0"/>
                </a:solidFill>
              </a:rPr>
              <a:t>				          	 Kyama Shravya</a:t>
            </a:r>
          </a:p>
          <a:p>
            <a:r>
              <a:rPr lang="en-US" sz="2000" dirty="0">
                <a:solidFill>
                  <a:srgbClr val="7030A0"/>
                </a:solidFill>
              </a:rPr>
              <a:t>				            	 Mandadi Harish</a:t>
            </a:r>
          </a:p>
          <a:p>
            <a:r>
              <a:rPr lang="en-US" sz="2000" dirty="0">
                <a:solidFill>
                  <a:srgbClr val="7030A0"/>
                </a:solidFill>
              </a:rPr>
              <a:t>			                            		 P Yamini</a:t>
            </a:r>
          </a:p>
          <a:p>
            <a:r>
              <a:rPr lang="en-US" sz="2000" dirty="0">
                <a:solidFill>
                  <a:srgbClr val="7030A0"/>
                </a:solidFill>
              </a:rPr>
              <a:t>			                               	 Rahul B P</a:t>
            </a:r>
          </a:p>
        </p:txBody>
      </p:sp>
    </p:spTree>
    <p:extLst>
      <p:ext uri="{BB962C8B-B14F-4D97-AF65-F5344CB8AC3E}">
        <p14:creationId xmlns:p14="http://schemas.microsoft.com/office/powerpoint/2010/main" val="428496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SRISHTI DAGA</a:t>
            </a:r>
            <a:r>
              <a:rPr lang="en-US" dirty="0">
                <a:solidFill>
                  <a:srgbClr val="7030A0"/>
                </a:solidFill>
              </a:rPr>
              <a:t/>
            </a:r>
            <a:br>
              <a:rPr lang="en-US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Database schema design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Front-end(angular)</a:t>
            </a: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Salary(admin) </a:t>
            </a: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Sign in/login 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Server-side(Spring Boot, Spring Data JPA)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Back-end(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/hibernate)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Testing(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postman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9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AKSHAY KAILASSING PARDESHI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Database schema design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Front-end(angular)</a:t>
            </a: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Leave(employee/user) </a:t>
            </a: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 Registration(user) </a:t>
            </a:r>
          </a:p>
          <a:p>
            <a:pPr marL="342900" lvl="1">
              <a:buClr>
                <a:schemeClr val="accent1"/>
              </a:buClr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Server-side(Spring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Boot, Spring Data JPA)</a:t>
            </a:r>
          </a:p>
          <a:p>
            <a:pPr marL="457200" lvl="1" indent="-342900"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Empcontoller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Back-end(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/hibernate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Testing(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postman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8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ANIKIT SAHOO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Database schema design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Front-end(angular)</a:t>
            </a: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Dashboard(user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Schedule(admin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Add new employee</a:t>
            </a:r>
          </a:p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Server-side(Spring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Boot, Spring Data JPA)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Back-end(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/hibernate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Testing(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postman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7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KALPANASRI BALASUBRAMANI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Database schema design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Front-end(angular)</a:t>
            </a: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Timesheet(employee/user) </a:t>
            </a:r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Registration(admin) </a:t>
            </a: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	Dashboard(admin) </a:t>
            </a:r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Server-side(Spring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Boot, Spring Data JPA)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Back-end(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/hibernate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Testing(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postman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8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KYAMA SHRAVYA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Database schema design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Front-end(angular)</a:t>
            </a: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 Employee(admin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profile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Change password</a:t>
            </a:r>
          </a:p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Server-side(Spring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Boot, Spring Data JPA)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Back-end(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/hibernate Testing(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96445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MANDADI HARISH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Database schema design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Front-end(angular)</a:t>
            </a: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Attendance(admin) </a:t>
            </a: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Schedule(user)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Server-side(Spring Boot, Spring Data JPA)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Back-end(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/hibernate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Testing(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postman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7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P YAMINI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Database schema design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Front-end(angular)</a:t>
            </a: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Timesheet(admin) </a:t>
            </a:r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Forgot password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Server-side(Spring Boot, Spring Data JPA)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Back-end(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/hibernate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Testing(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postman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9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RAHUL B 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Database schema design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Front-end(angular)</a:t>
            </a: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Attendance(user/employee)</a:t>
            </a: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Leave(admin) 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Server-side(Spring Boot, Spring Data JPA)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Back-end(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/hibernate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Testing(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postman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09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470</TotalTime>
  <Words>91</Words>
  <Application>Microsoft Office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 EMPLOYEE PAYROLL MANAGEMENT</vt:lpstr>
      <vt:lpstr>SRISHTI DAGA </vt:lpstr>
      <vt:lpstr>AKSHAY KAILASSING PARDESHI</vt:lpstr>
      <vt:lpstr> ANIKIT SAHOO</vt:lpstr>
      <vt:lpstr>KALPANASRI BALASUBRAMANI</vt:lpstr>
      <vt:lpstr>KYAMA SHRAVYA</vt:lpstr>
      <vt:lpstr>MANDADI HARISH</vt:lpstr>
      <vt:lpstr> P YAMINI</vt:lpstr>
      <vt:lpstr> RAHUL B 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24</cp:revision>
  <dcterms:created xsi:type="dcterms:W3CDTF">2023-08-09T14:27:54Z</dcterms:created>
  <dcterms:modified xsi:type="dcterms:W3CDTF">2023-08-15T08:23:39Z</dcterms:modified>
</cp:coreProperties>
</file>