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E7"/>
    <a:srgbClr val="5EEC3C"/>
    <a:srgbClr val="FFDC47"/>
    <a:srgbClr val="CCCC00"/>
    <a:srgbClr val="FFCC66"/>
    <a:srgbClr val="007033"/>
    <a:srgbClr val="990099"/>
    <a:srgbClr val="CC009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4CB09-4F74-4FBB-A334-2DA43E7A8182}" type="datetimeFigureOut">
              <a:rPr lang="en-US" smtClean="0"/>
              <a:t>7/29/2021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6B93C-7449-4441-B4B3-349C461D75FB}" type="slidenum">
              <a:rPr lang="en-US" smtClean="0"/>
              <a:t>‹#›</a:t>
            </a:fld>
            <a:endParaRPr lang="en-US"/>
          </a:p>
        </p:txBody>
      </p:sp>
    </p:spTree>
    <p:extLst>
      <p:ext uri="{BB962C8B-B14F-4D97-AF65-F5344CB8AC3E}">
        <p14:creationId xmlns:p14="http://schemas.microsoft.com/office/powerpoint/2010/main" val="250782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455890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12490" y="2724455"/>
            <a:ext cx="7329840" cy="1374345"/>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12490" y="4098800"/>
            <a:ext cx="7329840" cy="610820"/>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E6131DDA-3F0F-4C9C-A6FF-79296BDAB7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80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260905"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197406"/>
            <a:ext cx="6260905" cy="335835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739290"/>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48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48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7/29/2021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7589D31-5F76-4F21-985D-E6B9590E0C0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4130" y="3029865"/>
            <a:ext cx="6709870" cy="2113635"/>
          </a:xfrm>
        </p:spPr>
        <p:txBody>
          <a:bodyPr>
            <a:normAutofit/>
          </a:bodyPr>
          <a:lstStyle/>
          <a:p>
            <a:pPr algn="ctr"/>
            <a:r>
              <a:rPr lang="en-US" sz="2400" dirty="0">
                <a:effectLst>
                  <a:outerShdw blurRad="38100" dist="38100" dir="2700000" algn="tl">
                    <a:srgbClr val="000000">
                      <a:alpha val="43137"/>
                    </a:srgbClr>
                  </a:outerShdw>
                </a:effectLst>
                <a:latin typeface="Rockwell" panose="02060603020205020403" pitchFamily="18" charset="0"/>
              </a:rPr>
              <a:t>American International University-Bangladesh</a:t>
            </a:r>
            <a:br>
              <a:rPr lang="en-US" sz="2400" dirty="0">
                <a:effectLst>
                  <a:outerShdw blurRad="38100" dist="38100" dir="2700000" algn="tl">
                    <a:srgbClr val="000000">
                      <a:alpha val="43137"/>
                    </a:srgbClr>
                  </a:outerShdw>
                </a:effectLst>
                <a:latin typeface="Rockwell" panose="02060603020205020403" pitchFamily="18" charset="0"/>
              </a:rPr>
            </a:br>
            <a:r>
              <a:rPr lang="en-US" sz="2000" dirty="0">
                <a:effectLst>
                  <a:outerShdw blurRad="38100" dist="38100" dir="2700000" algn="tl">
                    <a:srgbClr val="000000">
                      <a:alpha val="43137"/>
                    </a:srgbClr>
                  </a:outerShdw>
                </a:effectLst>
                <a:latin typeface="Rockwell" panose="02060603020205020403" pitchFamily="18" charset="0"/>
              </a:rPr>
              <a:t>Software Engineering[E]</a:t>
            </a:r>
            <a:br>
              <a:rPr lang="en-US" sz="2000" dirty="0">
                <a:effectLst>
                  <a:outerShdw blurRad="38100" dist="38100" dir="2700000" algn="tl">
                    <a:srgbClr val="000000">
                      <a:alpha val="43137"/>
                    </a:srgbClr>
                  </a:outerShdw>
                </a:effectLst>
                <a:latin typeface="Rockwell" panose="02060603020205020403" pitchFamily="18" charset="0"/>
              </a:rPr>
            </a:br>
            <a:r>
              <a:rPr lang="en-US" sz="2000" dirty="0">
                <a:effectLst>
                  <a:outerShdw blurRad="38100" dist="38100" dir="2700000" algn="tl">
                    <a:srgbClr val="000000">
                      <a:alpha val="43137"/>
                    </a:srgbClr>
                  </a:outerShdw>
                </a:effectLst>
                <a:latin typeface="Rockwell" panose="02060603020205020403" pitchFamily="18" charset="0"/>
              </a:rPr>
              <a:t>Summer 2020-21</a:t>
            </a:r>
            <a:br>
              <a:rPr lang="en-US" sz="2000" dirty="0">
                <a:latin typeface="Rockwell" panose="02060603020205020403" pitchFamily="18" charset="0"/>
              </a:rPr>
            </a:br>
            <a:br>
              <a:rPr lang="en-US" sz="2000" dirty="0">
                <a:latin typeface="Rockwell" panose="02060603020205020403" pitchFamily="18" charset="0"/>
              </a:rPr>
            </a:br>
            <a:r>
              <a:rPr lang="en-US" sz="2000" dirty="0">
                <a:effectLst>
                  <a:outerShdw blurRad="38100" dist="38100" dir="2700000" algn="tl">
                    <a:srgbClr val="000000">
                      <a:alpha val="43137"/>
                    </a:srgbClr>
                  </a:outerShdw>
                </a:effectLst>
                <a:latin typeface="Rockwell" panose="02060603020205020403" pitchFamily="18" charset="0"/>
              </a:rPr>
              <a:t>Project title: Online Animal Care</a:t>
            </a:r>
            <a:br>
              <a:rPr lang="en-US" sz="2000" dirty="0">
                <a:effectLst>
                  <a:outerShdw blurRad="38100" dist="38100" dir="2700000" algn="tl">
                    <a:srgbClr val="000000">
                      <a:alpha val="43137"/>
                    </a:srgbClr>
                  </a:outerShdw>
                </a:effectLst>
                <a:latin typeface="Rockwell" panose="02060603020205020403" pitchFamily="18" charset="0"/>
              </a:rPr>
            </a:br>
            <a:r>
              <a:rPr lang="en-US" sz="2000" dirty="0">
                <a:effectLst>
                  <a:outerShdw blurRad="38100" dist="38100" dir="2700000" algn="tl">
                    <a:srgbClr val="000000">
                      <a:alpha val="43137"/>
                    </a:srgbClr>
                  </a:outerShdw>
                </a:effectLst>
                <a:latin typeface="Rockwell" panose="02060603020205020403" pitchFamily="18" charset="0"/>
              </a:rPr>
              <a:t>Group - 3</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916230"/>
          </a:xfrm>
        </p:spPr>
        <p:txBody>
          <a:bodyPr>
            <a:normAutofit/>
          </a:bodyPr>
          <a:lstStyle/>
          <a:p>
            <a:pPr algn="ctr"/>
            <a:r>
              <a:rPr lang="en-US" sz="2400" b="1" dirty="0">
                <a:latin typeface="Rockwell" panose="02060603020205020403" pitchFamily="18" charset="0"/>
              </a:rPr>
              <a:t>Group - 3</a:t>
            </a:r>
          </a:p>
        </p:txBody>
      </p:sp>
      <p:sp>
        <p:nvSpPr>
          <p:cNvPr id="3" name="Content Placeholder 2"/>
          <p:cNvSpPr>
            <a:spLocks noGrp="1"/>
          </p:cNvSpPr>
          <p:nvPr>
            <p:ph idx="1"/>
          </p:nvPr>
        </p:nvSpPr>
        <p:spPr>
          <a:xfrm>
            <a:off x="448966" y="1960930"/>
            <a:ext cx="8246070" cy="2748684"/>
          </a:xfrm>
        </p:spPr>
        <p:txBody>
          <a:bodyPr>
            <a:normAutofit/>
          </a:bodyPr>
          <a:lstStyle/>
          <a:p>
            <a:pPr>
              <a:buFont typeface="Wingdings" panose="05000000000000000000" pitchFamily="2" charset="2"/>
              <a:buChar char="Ø"/>
            </a:pPr>
            <a:r>
              <a:rPr lang="en-US" sz="2000" dirty="0" err="1">
                <a:latin typeface="Rockwell" panose="02060603020205020403" pitchFamily="18" charset="0"/>
              </a:rPr>
              <a:t>Anik</a:t>
            </a:r>
            <a:r>
              <a:rPr lang="en-US" sz="2000" dirty="0">
                <a:latin typeface="Rockwell" panose="02060603020205020403" pitchFamily="18" charset="0"/>
              </a:rPr>
              <a:t> Kumar </a:t>
            </a:r>
            <a:r>
              <a:rPr lang="en-US" sz="2000" dirty="0" err="1">
                <a:latin typeface="Rockwell" panose="02060603020205020403" pitchFamily="18" charset="0"/>
              </a:rPr>
              <a:t>Saha</a:t>
            </a:r>
            <a:r>
              <a:rPr lang="en-US" sz="2000" dirty="0">
                <a:latin typeface="Rockwell" panose="02060603020205020403" pitchFamily="18" charset="0"/>
              </a:rPr>
              <a:t> (19-41289-3)</a:t>
            </a:r>
          </a:p>
          <a:p>
            <a:pPr>
              <a:buFont typeface="Wingdings" panose="05000000000000000000" pitchFamily="2" charset="2"/>
              <a:buChar char="Ø"/>
            </a:pPr>
            <a:r>
              <a:rPr lang="en-US" sz="2000" dirty="0" err="1">
                <a:latin typeface="Rockwell" panose="02060603020205020403" pitchFamily="18" charset="0"/>
              </a:rPr>
              <a:t>Nafiz</a:t>
            </a:r>
            <a:r>
              <a:rPr lang="en-US" sz="2000" dirty="0">
                <a:latin typeface="Rockwell" panose="02060603020205020403" pitchFamily="18" charset="0"/>
              </a:rPr>
              <a:t> Ahmed (19-41283-3)</a:t>
            </a:r>
          </a:p>
          <a:p>
            <a:pPr>
              <a:buFont typeface="Wingdings" panose="05000000000000000000" pitchFamily="2" charset="2"/>
              <a:buChar char="Ø"/>
            </a:pPr>
            <a:r>
              <a:rPr lang="en-US" sz="2000" dirty="0" err="1">
                <a:latin typeface="Rockwell" panose="02060603020205020403" pitchFamily="18" charset="0"/>
              </a:rPr>
              <a:t>Raiyan</a:t>
            </a:r>
            <a:r>
              <a:rPr lang="en-US" sz="2000" dirty="0">
                <a:latin typeface="Rockwell" panose="02060603020205020403" pitchFamily="18" charset="0"/>
              </a:rPr>
              <a:t> Ahmed (19-41322-3)</a:t>
            </a:r>
          </a:p>
          <a:p>
            <a:pPr>
              <a:buFont typeface="Wingdings" panose="05000000000000000000" pitchFamily="2" charset="2"/>
              <a:buChar char="Ø"/>
            </a:pPr>
            <a:r>
              <a:rPr lang="en-US" sz="2000" dirty="0" err="1">
                <a:latin typeface="Rockwell" panose="02060603020205020403" pitchFamily="18" charset="0"/>
              </a:rPr>
              <a:t>Shanzida</a:t>
            </a:r>
            <a:r>
              <a:rPr lang="en-US" sz="2000" dirty="0">
                <a:latin typeface="Rockwell" panose="02060603020205020403" pitchFamily="18" charset="0"/>
              </a:rPr>
              <a:t> </a:t>
            </a:r>
            <a:r>
              <a:rPr lang="en-US" sz="2000" dirty="0" err="1">
                <a:latin typeface="Rockwell" panose="02060603020205020403" pitchFamily="18" charset="0"/>
              </a:rPr>
              <a:t>Ahammad</a:t>
            </a:r>
            <a:r>
              <a:rPr lang="en-US" sz="2000" dirty="0">
                <a:latin typeface="Rockwell" panose="02060603020205020403" pitchFamily="18" charset="0"/>
              </a:rPr>
              <a:t> Sharna (19-41312-3)</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433880"/>
            <a:ext cx="6260905" cy="916230"/>
          </a:xfrm>
        </p:spPr>
        <p:txBody>
          <a:bodyPr>
            <a:normAutofit/>
          </a:bodyPr>
          <a:lstStyle/>
          <a:p>
            <a:r>
              <a:rPr lang="en-US" sz="2400" b="1" dirty="0">
                <a:latin typeface="Rockwell" panose="02060603020205020403" pitchFamily="18" charset="0"/>
              </a:rPr>
              <a:t>Introduction</a:t>
            </a:r>
          </a:p>
        </p:txBody>
      </p:sp>
      <p:sp>
        <p:nvSpPr>
          <p:cNvPr id="5" name="Content Placeholder 4"/>
          <p:cNvSpPr>
            <a:spLocks noGrp="1"/>
          </p:cNvSpPr>
          <p:nvPr>
            <p:ph idx="1"/>
          </p:nvPr>
        </p:nvSpPr>
        <p:spPr>
          <a:xfrm>
            <a:off x="2586835" y="1655520"/>
            <a:ext cx="6260905" cy="2900242"/>
          </a:xfrm>
        </p:spPr>
        <p:txBody>
          <a:bodyPr>
            <a:normAutofit/>
          </a:bodyPr>
          <a:lstStyle/>
          <a:p>
            <a:pPr marL="0" indent="0">
              <a:buNone/>
            </a:pPr>
            <a:r>
              <a:rPr lang="en-US" sz="2000" dirty="0">
                <a:latin typeface="Rockwell" panose="02060603020205020403" pitchFamily="18" charset="0"/>
              </a:rPr>
              <a:t>In this application we will focus on giving aid to the animals in need. Our app will help people to know where they should go or seek for help or any kind of emergency situation. Also we will try to make an easy to use of communication service between other animal lovers and veterinarians.</a:t>
            </a:r>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433880"/>
            <a:ext cx="6260905" cy="1221640"/>
          </a:xfrm>
        </p:spPr>
        <p:txBody>
          <a:bodyPr>
            <a:normAutofit/>
          </a:bodyPr>
          <a:lstStyle/>
          <a:p>
            <a:r>
              <a:rPr lang="en-US" sz="2400" b="1" dirty="0">
                <a:latin typeface="Rockwell" panose="02060603020205020403" pitchFamily="18" charset="0"/>
              </a:rPr>
              <a:t>Targeted people</a:t>
            </a:r>
          </a:p>
        </p:txBody>
      </p:sp>
      <p:sp>
        <p:nvSpPr>
          <p:cNvPr id="2" name="Content Placeholder 1">
            <a:extLst>
              <a:ext uri="{FF2B5EF4-FFF2-40B4-BE49-F238E27FC236}">
                <a16:creationId xmlns:a16="http://schemas.microsoft.com/office/drawing/2014/main" id="{5364AE3F-1C1F-41E0-86A6-30790DFAAE1A}"/>
              </a:ext>
            </a:extLst>
          </p:cNvPr>
          <p:cNvSpPr>
            <a:spLocks noGrp="1"/>
          </p:cNvSpPr>
          <p:nvPr>
            <p:ph idx="1"/>
          </p:nvPr>
        </p:nvSpPr>
        <p:spPr>
          <a:xfrm>
            <a:off x="2586835" y="1808224"/>
            <a:ext cx="6260905" cy="2747537"/>
          </a:xfrm>
        </p:spPr>
        <p:txBody>
          <a:bodyPr>
            <a:normAutofit/>
          </a:bodyPr>
          <a:lstStyle/>
          <a:p>
            <a:pPr>
              <a:buFont typeface="Wingdings" panose="05000000000000000000" pitchFamily="2" charset="2"/>
              <a:buChar char="q"/>
            </a:pPr>
            <a:r>
              <a:rPr lang="en-US" sz="2000" dirty="0">
                <a:latin typeface="Rockwell" panose="02060603020205020403" pitchFamily="18" charset="0"/>
              </a:rPr>
              <a:t>A community of animal loving people</a:t>
            </a:r>
          </a:p>
          <a:p>
            <a:pPr>
              <a:buFont typeface="Wingdings" panose="05000000000000000000" pitchFamily="2" charset="2"/>
              <a:buChar char="q"/>
            </a:pPr>
            <a:r>
              <a:rPr lang="en-US" sz="2000" dirty="0">
                <a:latin typeface="Rockwell" panose="02060603020205020403" pitchFamily="18" charset="0"/>
              </a:rPr>
              <a:t>Local animal rescue centers</a:t>
            </a:r>
          </a:p>
          <a:p>
            <a:pPr>
              <a:buFont typeface="Wingdings" panose="05000000000000000000" pitchFamily="2" charset="2"/>
              <a:buChar char="q"/>
            </a:pPr>
            <a:r>
              <a:rPr lang="en-US" sz="2000" dirty="0">
                <a:latin typeface="Rockwell" panose="02060603020205020403" pitchFamily="18" charset="0"/>
              </a:rPr>
              <a:t>Veterinarian</a:t>
            </a:r>
          </a:p>
          <a:p>
            <a:pPr>
              <a:buFont typeface="Wingdings" panose="05000000000000000000" pitchFamily="2" charset="2"/>
              <a:buChar char="q"/>
            </a:pPr>
            <a:r>
              <a:rPr lang="en-US" sz="2000" dirty="0">
                <a:latin typeface="Rockwell" panose="02060603020205020403" pitchFamily="18" charset="0"/>
              </a:rPr>
              <a:t>Shops </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2C9D-CED8-46AD-A2BA-5A1406DA77A9}"/>
              </a:ext>
            </a:extLst>
          </p:cNvPr>
          <p:cNvSpPr>
            <a:spLocks noGrp="1"/>
          </p:cNvSpPr>
          <p:nvPr>
            <p:ph type="title"/>
          </p:nvPr>
        </p:nvSpPr>
        <p:spPr>
          <a:xfrm>
            <a:off x="448965" y="1044699"/>
            <a:ext cx="8246070" cy="916231"/>
          </a:xfrm>
        </p:spPr>
        <p:txBody>
          <a:bodyPr>
            <a:normAutofit/>
          </a:bodyPr>
          <a:lstStyle/>
          <a:p>
            <a:pPr algn="ctr"/>
            <a:r>
              <a:rPr lang="en-US" sz="2400" b="1" dirty="0">
                <a:latin typeface="Rockwell" panose="02060603020205020403" pitchFamily="18" charset="0"/>
              </a:rPr>
              <a:t>Problems it will deal with</a:t>
            </a:r>
          </a:p>
        </p:txBody>
      </p:sp>
      <p:sp>
        <p:nvSpPr>
          <p:cNvPr id="4" name="Content Placeholder 3">
            <a:extLst>
              <a:ext uri="{FF2B5EF4-FFF2-40B4-BE49-F238E27FC236}">
                <a16:creationId xmlns:a16="http://schemas.microsoft.com/office/drawing/2014/main" id="{8919980A-4CEA-4799-8A7F-1D2DFE1F7FA8}"/>
              </a:ext>
            </a:extLst>
          </p:cNvPr>
          <p:cNvSpPr>
            <a:spLocks noGrp="1"/>
          </p:cNvSpPr>
          <p:nvPr>
            <p:ph idx="1"/>
          </p:nvPr>
        </p:nvSpPr>
        <p:spPr>
          <a:xfrm>
            <a:off x="0" y="2113634"/>
            <a:ext cx="9144000" cy="3029865"/>
          </a:xfrm>
        </p:spPr>
        <p:txBody>
          <a:bodyPr>
            <a:noAutofit/>
          </a:bodyPr>
          <a:lstStyle/>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Will make it easier to rescue and give treatments to the neglected animals</a:t>
            </a:r>
          </a:p>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Blog spot for animal loving people</a:t>
            </a:r>
          </a:p>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Finding specialist doctors for advices and setting an appointment online</a:t>
            </a:r>
          </a:p>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Easier animal adoption process</a:t>
            </a:r>
          </a:p>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Will guide the owners how to treat pets through YouTube videos/blogs</a:t>
            </a:r>
          </a:p>
        </p:txBody>
      </p:sp>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851E-56E6-46DF-9B4A-21C50784311B}"/>
              </a:ext>
            </a:extLst>
          </p:cNvPr>
          <p:cNvSpPr>
            <a:spLocks noGrp="1"/>
          </p:cNvSpPr>
          <p:nvPr>
            <p:ph type="title"/>
          </p:nvPr>
        </p:nvSpPr>
        <p:spPr>
          <a:xfrm>
            <a:off x="2586835" y="433879"/>
            <a:ext cx="6260905" cy="763525"/>
          </a:xfrm>
        </p:spPr>
        <p:txBody>
          <a:bodyPr>
            <a:normAutofit/>
          </a:bodyPr>
          <a:lstStyle/>
          <a:p>
            <a:r>
              <a:rPr lang="en-US" sz="2400" b="1" dirty="0">
                <a:latin typeface="Rockwell" panose="02060603020205020403" pitchFamily="18" charset="0"/>
              </a:rPr>
              <a:t>Functionalities</a:t>
            </a:r>
          </a:p>
        </p:txBody>
      </p:sp>
      <p:sp>
        <p:nvSpPr>
          <p:cNvPr id="3" name="Content Placeholder 2">
            <a:extLst>
              <a:ext uri="{FF2B5EF4-FFF2-40B4-BE49-F238E27FC236}">
                <a16:creationId xmlns:a16="http://schemas.microsoft.com/office/drawing/2014/main" id="{07B957E7-3D64-42E4-98C7-B7A996D8BF98}"/>
              </a:ext>
            </a:extLst>
          </p:cNvPr>
          <p:cNvSpPr>
            <a:spLocks noGrp="1"/>
          </p:cNvSpPr>
          <p:nvPr>
            <p:ph idx="1"/>
          </p:nvPr>
        </p:nvSpPr>
        <p:spPr>
          <a:xfrm>
            <a:off x="2586835" y="1502814"/>
            <a:ext cx="6260905" cy="3052947"/>
          </a:xfrm>
        </p:spPr>
        <p:txBody>
          <a:bodyPr>
            <a:normAutofit/>
          </a:bodyPr>
          <a:lstStyle/>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Request for rescue</a:t>
            </a:r>
          </a:p>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Being able to post pictures and videos</a:t>
            </a:r>
          </a:p>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Search for adoption</a:t>
            </a:r>
          </a:p>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Pay after adoption</a:t>
            </a:r>
          </a:p>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Being able to buy pet related foods and toys</a:t>
            </a:r>
          </a:p>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Contact doctors if needed</a:t>
            </a:r>
          </a:p>
          <a:p>
            <a:pPr>
              <a:buFont typeface="Wingdings" panose="05000000000000000000" pitchFamily="2" charset="2"/>
              <a:buChar char="q"/>
            </a:pPr>
            <a:r>
              <a:rPr lang="en-US" sz="2000" dirty="0">
                <a:latin typeface="Rockwell" panose="02060603020205020403" pitchFamily="18" charset="0"/>
                <a:cs typeface="Times New Roman" panose="02020603050405020304" pitchFamily="18" charset="0"/>
              </a:rPr>
              <a:t>Watch videos of how to treat pets</a:t>
            </a:r>
          </a:p>
          <a:p>
            <a:endParaRPr lang="en-US" dirty="0"/>
          </a:p>
        </p:txBody>
      </p:sp>
    </p:spTree>
    <p:extLst>
      <p:ext uri="{BB962C8B-B14F-4D97-AF65-F5344CB8AC3E}">
        <p14:creationId xmlns:p14="http://schemas.microsoft.com/office/powerpoint/2010/main" val="225618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710F7D-CDA8-4485-9002-823112BDB0A8}"/>
              </a:ext>
            </a:extLst>
          </p:cNvPr>
          <p:cNvSpPr>
            <a:spLocks noGrp="1"/>
          </p:cNvSpPr>
          <p:nvPr>
            <p:ph type="title"/>
          </p:nvPr>
        </p:nvSpPr>
        <p:spPr>
          <a:xfrm>
            <a:off x="448965" y="586584"/>
            <a:ext cx="8246070" cy="4123035"/>
          </a:xfrm>
        </p:spPr>
        <p:txBody>
          <a:bodyPr>
            <a:normAutofit/>
          </a:bodyPr>
          <a:lstStyle/>
          <a:p>
            <a:pPr algn="ctr"/>
            <a:r>
              <a:rPr lang="en-US" sz="3200" b="1" dirty="0">
                <a:latin typeface="Rockwell" panose="02060603020205020403" pitchFamily="18" charset="0"/>
              </a:rPr>
              <a:t>Thank You</a:t>
            </a:r>
          </a:p>
        </p:txBody>
      </p:sp>
    </p:spTree>
    <p:extLst>
      <p:ext uri="{BB962C8B-B14F-4D97-AF65-F5344CB8AC3E}">
        <p14:creationId xmlns:p14="http://schemas.microsoft.com/office/powerpoint/2010/main" val="412332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Words>
  <Application>Microsoft Office PowerPoint</Application>
  <PresentationFormat>On-screen Show (16:9)</PresentationFormat>
  <Paragraphs>29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Wingdings</vt:lpstr>
      <vt:lpstr>Office Theme</vt:lpstr>
      <vt:lpstr>American International University-Bangladesh Software Engineering[E] Summer 2020-21  Project title: Online Animal Care Group - 3</vt:lpstr>
      <vt:lpstr>Group - 3</vt:lpstr>
      <vt:lpstr>Introduction</vt:lpstr>
      <vt:lpstr>Targeted people</vt:lpstr>
      <vt:lpstr>Problems it will deal with</vt:lpstr>
      <vt:lpstr>Functionalities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2017-09-01T01:57:28Z</dcterms:created>
  <dcterms:modified xsi:type="dcterms:W3CDTF">2021-07-29T08:06:35Z</dcterms:modified>
</cp:coreProperties>
</file>