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E7"/>
    <a:srgbClr val="5EEC3C"/>
    <a:srgbClr val="FFDC47"/>
    <a:srgbClr val="CCCC00"/>
    <a:srgbClr val="FFCC66"/>
    <a:srgbClr val="007033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4CB09-4F74-4FBB-A334-2DA43E7A818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6B93C-7449-4441-B4B3-349C461D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724455"/>
            <a:ext cx="73298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098800"/>
            <a:ext cx="73298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6131DDA-3F0F-4C9C-A6FF-79296BDAB7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CD6F-A28E-40F0-803B-5038F55B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98DCF-30D0-4C4B-AA41-C939FD6A3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97B2-E21A-42F2-8FF4-3D5B799E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65D7-CC69-4CA7-8EA2-D067D9E6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3A35-C1CB-4323-A077-9A5E476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2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594E-3DB8-4B3B-A5DF-C3F79634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66AF-75DD-4815-A51D-B6A8DE48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787B-CEAF-4320-BDED-B8FB8991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9B20-C89C-4D7E-A2B0-71F2CF55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322D-0265-45DE-AEDA-F1EEEFA1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3A45-B481-4CC8-9D97-A357FE1A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8F44-FC0A-4F72-B88B-3E0F4908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690B-A8DB-4832-AA4C-04CA6519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388C-ECBE-4A8F-A3D6-ED2467D3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1D4A-0EDF-4A64-9C38-ED4CE07E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0D4-D28D-40F5-91C9-A46D8D5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7647-3FB8-498E-B21C-E88CFA1D5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F8B9E-7785-4EEE-9972-338A6B8A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9F6A-3C38-483E-B61C-2D945EF0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3729-81C7-4F44-A8E3-F138F737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44F2C-D5ED-44A0-974C-7730FD53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89F0-DBF7-456F-80EC-B546D2C3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B4E7-1CB7-4D1A-8527-868555C7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3CC1C-8BF2-4566-9E8D-B3B5D2C5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53613-E173-4752-85EB-143A50E47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A638-6BC4-443A-AA97-C5C1A52B5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37E73-3E26-42F4-870E-10A3C681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4C-907B-437A-B227-519F30DB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66204-2A63-4615-9B20-4920E465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7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2E2C-998B-4008-8A09-4A1BEF80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9629F-B312-47F2-BFCE-D06B29CD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12D81-B306-46BC-A998-B2E2969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BDD2-3910-4286-8B88-6D38390D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87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DDA34-8B81-441F-A03F-428C06F1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B896-1B5F-43C2-931D-0995BD9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0F4F8-7DCB-4598-9927-C997FD17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E4F8-826C-490D-BCD9-B975C9CA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1924-21D8-461F-B578-CD238A3B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A984-08EE-4798-ADD3-15A54EB0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A37F-100F-419E-8505-DC3E84BC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B39C5-61B4-491E-ACB6-9FE33CF0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9A7D-1BE9-4155-AFBA-2EE2EEF2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54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A0C6-B30A-4B86-8446-0E72ADDB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0B0C3-AE6D-43E0-9140-054445EE3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DFA08-A0C2-4D0B-9AE6-CDE17ADA5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8C73A-BEAF-4CC2-809C-ED5AEAEE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4781E-31DD-4EC0-B055-C9038A66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0884-8ED3-4E6C-B0D1-E04C094E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53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2369-B3EA-40EC-BED2-30EB8EA3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C207E-809D-4D0A-8CBE-FD0178BD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74A6-788D-41AE-B54F-17A6DCF3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E0E2-17A1-44F9-AF6E-60D2A824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BCAA-3238-43F0-95E5-4423D253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5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CD7EC-A6FD-44CE-BA6D-C9D1F5D4F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FC4D-CB4F-476D-ACA2-FD009B19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AD4E-474F-4255-A294-ABD3E8C3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DB3C-DFE6-4F8A-A71D-C702AAE8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2AFD-59D4-4864-B705-DE61E65C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545E2DC-02F2-4165-BFB0-E7F147AA0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89D31-5F76-4F21-985D-E6B9590E0C0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22864-9E76-4C17-A21E-8B7C16F7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2007-B415-44ED-82C7-55744F95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7C3D-AC34-4BD9-AE81-B68BACB72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5E06-8810-4FF7-B371-80A5E734B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B81F-33F2-44E0-A0DF-616799D3E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61511-E496-4CB0-9E32-99F68D2032E4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11369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130" y="3029865"/>
            <a:ext cx="6709870" cy="21136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American International University-Bangladesh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Software Engineering[E]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Summer 2020-21</a:t>
            </a:r>
            <a:br>
              <a:rPr lang="en-US" sz="2000" dirty="0">
                <a:latin typeface="Rockwell" panose="02060603020205020403" pitchFamily="18" charset="0"/>
              </a:rPr>
            </a:br>
            <a:br>
              <a:rPr lang="en-US" sz="2000" dirty="0">
                <a:latin typeface="Rockwell" panose="02060603020205020403" pitchFamily="18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Project title: Online Animal Care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91623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Rockwell" panose="02060603020205020403" pitchFamily="18" charset="0"/>
              </a:rPr>
              <a:t>Group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7486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Rockwell" panose="02060603020205020403" pitchFamily="18" charset="0"/>
              </a:rPr>
              <a:t>Anik</a:t>
            </a:r>
            <a:r>
              <a:rPr lang="en-US" sz="2000" dirty="0">
                <a:latin typeface="Rockwell" panose="02060603020205020403" pitchFamily="18" charset="0"/>
              </a:rPr>
              <a:t> Kumar </a:t>
            </a:r>
            <a:r>
              <a:rPr lang="en-US" sz="2000" dirty="0" err="1">
                <a:latin typeface="Rockwell" panose="02060603020205020403" pitchFamily="18" charset="0"/>
              </a:rPr>
              <a:t>Saha</a:t>
            </a:r>
            <a:r>
              <a:rPr lang="en-US" sz="2000" dirty="0">
                <a:latin typeface="Rockwell" panose="02060603020205020403" pitchFamily="18" charset="0"/>
              </a:rPr>
              <a:t> (19-41289-3)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Rockwell" panose="02060603020205020403" pitchFamily="18" charset="0"/>
              </a:rPr>
              <a:t>Nafiz</a:t>
            </a:r>
            <a:r>
              <a:rPr lang="en-US" sz="2000" dirty="0">
                <a:latin typeface="Rockwell" panose="02060603020205020403" pitchFamily="18" charset="0"/>
              </a:rPr>
              <a:t> Ahmed (19-41283-3)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Rockwell" panose="02060603020205020403" pitchFamily="18" charset="0"/>
              </a:rPr>
              <a:t>Raiyan</a:t>
            </a:r>
            <a:r>
              <a:rPr lang="en-US" sz="2000" dirty="0">
                <a:latin typeface="Rockwell" panose="02060603020205020403" pitchFamily="18" charset="0"/>
              </a:rPr>
              <a:t> Ahmed (19-41322-3)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Rockwell" panose="02060603020205020403" pitchFamily="18" charset="0"/>
              </a:rPr>
              <a:t>Shanzida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Ahammad</a:t>
            </a:r>
            <a:r>
              <a:rPr lang="en-US" sz="2000" dirty="0">
                <a:latin typeface="Rockwell" panose="02060603020205020403" pitchFamily="18" charset="0"/>
              </a:rPr>
              <a:t> Sharna (19-41312-3)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B6DD6-D2AE-4478-9896-C6ECB943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88280"/>
            <a:ext cx="2959002" cy="4926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D9C18-2F23-435C-9092-F33BBF5F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28470"/>
            <a:ext cx="2889000" cy="48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78A93-7579-4897-93AA-AA4EB6BE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40" y="128470"/>
            <a:ext cx="2926590" cy="4581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FE045-22EE-43D4-968D-F682FE08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28470"/>
            <a:ext cx="2901975" cy="4581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B0B7B-44AE-4E9F-BA40-E9D84F471D58}"/>
              </a:ext>
            </a:extLst>
          </p:cNvPr>
          <p:cNvSpPr txBox="1"/>
          <p:nvPr/>
        </p:nvSpPr>
        <p:spPr>
          <a:xfrm>
            <a:off x="1670605" y="4709622"/>
            <a:ext cx="178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Adoption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CC39C-CB55-4093-A14F-9E541256AFD8}"/>
              </a:ext>
            </a:extLst>
          </p:cNvPr>
          <p:cNvSpPr txBox="1"/>
          <p:nvPr/>
        </p:nvSpPr>
        <p:spPr>
          <a:xfrm>
            <a:off x="5335525" y="4709622"/>
            <a:ext cx="244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Rescue request section</a:t>
            </a:r>
          </a:p>
        </p:txBody>
      </p:sp>
    </p:spTree>
    <p:extLst>
      <p:ext uri="{BB962C8B-B14F-4D97-AF65-F5344CB8AC3E}">
        <p14:creationId xmlns:p14="http://schemas.microsoft.com/office/powerpoint/2010/main" val="90234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D5E6D6-F861-4F75-AE6B-CC954B146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28470"/>
            <a:ext cx="3053742" cy="4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2E8779-FC59-419C-9D37-D6E9F17C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75" y="128470"/>
            <a:ext cx="2900271" cy="4581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E241B2-D6D2-4555-9913-2820BD737F93}"/>
              </a:ext>
            </a:extLst>
          </p:cNvPr>
          <p:cNvSpPr txBox="1"/>
          <p:nvPr/>
        </p:nvSpPr>
        <p:spPr>
          <a:xfrm>
            <a:off x="2028586" y="470962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Newsfeed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5F784-14F3-4675-A764-85A55C8987A9}"/>
              </a:ext>
            </a:extLst>
          </p:cNvPr>
          <p:cNvSpPr txBox="1"/>
          <p:nvPr/>
        </p:nvSpPr>
        <p:spPr>
          <a:xfrm>
            <a:off x="5637312" y="4705743"/>
            <a:ext cx="1683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Buying section</a:t>
            </a:r>
          </a:p>
        </p:txBody>
      </p:sp>
    </p:spTree>
    <p:extLst>
      <p:ext uri="{BB962C8B-B14F-4D97-AF65-F5344CB8AC3E}">
        <p14:creationId xmlns:p14="http://schemas.microsoft.com/office/powerpoint/2010/main" val="9022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8C19F-2F23-4FC2-97C6-EA31B14A3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28470"/>
            <a:ext cx="2907488" cy="4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43606-361B-4409-A39E-42D385657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38" y="128471"/>
            <a:ext cx="3112477" cy="4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8C1A7-5252-4ACC-9B14-FFDA5990D63F}"/>
              </a:ext>
            </a:extLst>
          </p:cNvPr>
          <p:cNvSpPr txBox="1"/>
          <p:nvPr/>
        </p:nvSpPr>
        <p:spPr>
          <a:xfrm>
            <a:off x="1827347" y="4709620"/>
            <a:ext cx="137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7BEC4-62E2-4F62-A357-D330FDE2A448}"/>
              </a:ext>
            </a:extLst>
          </p:cNvPr>
          <p:cNvSpPr txBox="1"/>
          <p:nvPr/>
        </p:nvSpPr>
        <p:spPr>
          <a:xfrm>
            <a:off x="5946345" y="4645697"/>
            <a:ext cx="1221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Consultant</a:t>
            </a:r>
          </a:p>
        </p:txBody>
      </p:sp>
    </p:spTree>
    <p:extLst>
      <p:ext uri="{BB962C8B-B14F-4D97-AF65-F5344CB8AC3E}">
        <p14:creationId xmlns:p14="http://schemas.microsoft.com/office/powerpoint/2010/main" val="35469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5D355-7AA3-4900-ACE4-AD419A24C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28470"/>
            <a:ext cx="2903161" cy="4733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D33DC-7BE5-4C58-83D7-C6B369471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28470"/>
            <a:ext cx="2930824" cy="4733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CF082-7283-4D74-8796-55F57C67F7A3}"/>
              </a:ext>
            </a:extLst>
          </p:cNvPr>
          <p:cNvSpPr txBox="1"/>
          <p:nvPr/>
        </p:nvSpPr>
        <p:spPr>
          <a:xfrm>
            <a:off x="1971794" y="477416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1758E-E1EB-4D50-A8D2-38CF6A86D648}"/>
              </a:ext>
            </a:extLst>
          </p:cNvPr>
          <p:cNvSpPr txBox="1"/>
          <p:nvPr/>
        </p:nvSpPr>
        <p:spPr>
          <a:xfrm>
            <a:off x="5667505" y="4677659"/>
            <a:ext cx="1958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a recue center</a:t>
            </a:r>
          </a:p>
        </p:txBody>
      </p:sp>
    </p:spTree>
    <p:extLst>
      <p:ext uri="{BB962C8B-B14F-4D97-AF65-F5344CB8AC3E}">
        <p14:creationId xmlns:p14="http://schemas.microsoft.com/office/powerpoint/2010/main" val="250041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10F7D-CDA8-4485-9002-823112BD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4"/>
            <a:ext cx="8246070" cy="41230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Rockwell" panose="020606030202050204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3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On-screen Show (16:9)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Office Theme</vt:lpstr>
      <vt:lpstr>1_Office Theme</vt:lpstr>
      <vt:lpstr>American International University-Bangladesh Software Engineering[E] Summer 2020-21  Project title: Online Animal Care</vt:lpstr>
      <vt:lpstr>Group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2017-09-01T01:57:28Z</dcterms:created>
  <dcterms:modified xsi:type="dcterms:W3CDTF">2021-06-20T18:47:52Z</dcterms:modified>
</cp:coreProperties>
</file>