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9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E7"/>
    <a:srgbClr val="5EEC3C"/>
    <a:srgbClr val="FFDC47"/>
    <a:srgbClr val="CCCC00"/>
    <a:srgbClr val="FFCC66"/>
    <a:srgbClr val="007033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-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4CB09-4F74-4FBB-A334-2DA43E7A8182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6B93C-7449-4441-B4B3-349C461D7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724455"/>
            <a:ext cx="73298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098800"/>
            <a:ext cx="73298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6131DDA-3F0F-4C9C-A6FF-79296BDAB7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14A9-16FD-4912-9E51-4144CED9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9E97F-2654-487A-BD87-7B4E21A4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263F-561C-4BB3-B019-300C2C35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55B4-6D36-4200-8D41-62B346CF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2D6D-FFA3-496E-90FE-CB42767B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82CE-4F00-41FB-93F9-61B5367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52C3-54E3-4E2F-8E4C-AB2B57A4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3AF6-E660-4E87-A546-01B24607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D822-45B0-4BD0-BF7B-6F30AD83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2663-50CF-4196-B241-E7205F09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3605-6D11-417C-9495-CA01FAD3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11B9C-EF05-429F-B934-36D72244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F056-F051-4E52-9A02-4DF1D2D5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3789-2BDD-464E-BA64-181194FB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FD2E6-EE29-4C35-818B-D840AC3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716F-946F-4FA2-B209-CA2695E9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0825-48C7-4BEA-BD65-6997AB93F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511B7-E8B9-4418-A0A6-605098832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9E6A6-52D5-4734-8047-99C8EF3E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7AF00-045E-4574-921D-0FE9B0B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3B9BE-8D34-43DB-B30D-02C5E4FE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59F6-65EB-4AEE-A694-2B3FE56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C2BB-05A5-4667-8916-C1084BCB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0D5F7-D610-4F61-AB27-A7265598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42A8A-D042-4224-973C-905C1BC53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3C0E3-0BA8-450E-931F-62310EAE8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B7E08-6805-4BD0-A82B-025DF0B7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D65C2-D93A-4BB4-974F-3961F6E7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99231-6BBE-4D22-8DE3-EA7E592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51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653C-3E78-45B8-BF1F-A66147E6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5BFE-70B8-4AFC-8488-2EDC1B0D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3799F-9913-4BB8-BF4F-65A3E75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EE6B8-C2C6-4C88-A546-D00AC746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5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02369-80A4-4F6A-AB36-CE593CF9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88303-5D31-4C7C-A761-95E68A79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6AE82-C229-4796-9D80-6654855A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0D6E-0BD4-4926-A7CD-A66F0E7B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772D-0EB7-4E9C-85B8-F6E8F11D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EA3A8-2CC7-45BE-8F30-EE6285C4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70852-5DFB-4DB3-A0CA-E49062DD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38E6D-9583-4CB2-9C54-338160FB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1A9F7-6ED2-4735-A910-5CF842A2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6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A68F-4FAD-43A1-85CB-32AA6A83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D41AE-91FD-440C-BEC6-347ADBEDC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1501-CF98-41AE-8F5D-34F7D35A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A1AE-96CC-4A0B-A1AD-AE9610DC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BEED-A716-48F6-8BD0-23B55925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97E0-2CF3-42C7-8AB6-D0A1BFD3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8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F7E-A4A0-4D64-AA4C-C50DC3F6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779B-538A-48A8-9C2D-68817A016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92A-7BEF-4A68-B0FA-7F153654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35B1-290F-4430-AC48-7BDA84DF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A065-30FA-4DB3-A40D-9147D671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1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BC95B-534B-4E98-A2CE-142C4EFB3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BA84F-1053-4E85-A4FA-067A992F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F372-4794-4C1E-BBF9-67C1D61E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F946-C2D6-4268-AD6F-D3636F6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A67D-88E0-4611-8512-6E57E9EA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B21C1D26-9746-4D75-B348-DE6F7FD2A4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73929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89D31-5F76-4F21-985D-E6B9590E0C0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8DC0E-DD26-411F-9635-E4B08CE4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BA25-63D8-45DD-B21D-FB947B95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D786-D088-42DC-9C80-FB52427CE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D8DC-D98D-4B3B-B424-441FDDB7D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1DE2-CA9A-4DD2-B730-B886886BA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E72D9-FFB1-48FA-8871-296A12D68FF4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878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704" y="2724455"/>
            <a:ext cx="4419295" cy="241904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Online Animal Care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Software Engineering [E]</a:t>
            </a:r>
            <a:b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Group - 3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79"/>
            <a:ext cx="6260905" cy="7635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System Actors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655520"/>
            <a:ext cx="6260905" cy="2900242"/>
          </a:xfrm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User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Veterinarian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Shop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Rescue Center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9BFA4D-7380-4DEB-A776-83F046A5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0"/>
            <a:ext cx="8856890" cy="43388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Arial Rounded MT Bold" panose="020F0704030504030204" pitchFamily="34" charset="0"/>
              </a:rPr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13822A-4E73-4966-B7B8-CA3C0F74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4" y="433880"/>
            <a:ext cx="7482545" cy="4581150"/>
          </a:xfrm>
        </p:spPr>
      </p:pic>
    </p:spTree>
    <p:extLst>
      <p:ext uri="{BB962C8B-B14F-4D97-AF65-F5344CB8AC3E}">
        <p14:creationId xmlns:p14="http://schemas.microsoft.com/office/powerpoint/2010/main" val="225618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D7A5-6E26-4CA7-A9C5-B3CAEC4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5093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190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1_Office Theme</vt:lpstr>
      <vt:lpstr>Online Animal Care Software Engineering [E] Group - 3</vt:lpstr>
      <vt:lpstr>System Actors</vt:lpstr>
      <vt:lpstr>Use Case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2017-09-01T01:57:28Z</dcterms:created>
  <dcterms:modified xsi:type="dcterms:W3CDTF">2021-06-27T07:00:02Z</dcterms:modified>
</cp:coreProperties>
</file>