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5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96" r:id="rId23"/>
    <p:sldId id="279" r:id="rId24"/>
    <p:sldId id="297" r:id="rId25"/>
    <p:sldId id="280" r:id="rId26"/>
    <p:sldId id="281" r:id="rId27"/>
    <p:sldId id="298" r:id="rId28"/>
    <p:sldId id="276" r:id="rId29"/>
    <p:sldId id="282" r:id="rId30"/>
    <p:sldId id="299" r:id="rId31"/>
    <p:sldId id="283" r:id="rId32"/>
    <p:sldId id="284" r:id="rId33"/>
    <p:sldId id="300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08A2F-E64A-4976-AB1C-2DFB01CA46A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0351F-F62E-4E89-A75F-1337E1F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4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829-4187-4428-B090-6ECDA8514B09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2DD-1927-400E-9D51-A147B3AB8F3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3A61-A15D-4500-B40E-20E94C6E0BE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E07A-43DF-457F-93FE-52C67960836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9DD-FB77-4C6B-8227-84638164816B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4477-E64E-4E5E-BDEA-620F09193816}" type="datetime1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14D7-3964-4764-990A-1C49702ACEDF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572-0962-42FD-9231-D7C100738BC3}" type="datetime1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112-CB73-4092-8272-7680A88E5371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509F-4635-4040-9236-FD1F7076A74E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D137-CA5B-4CE8-BB22-43141FF5754C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fqat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45FFEF-AAEC-AF54-46DA-4682BF6D2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in C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136231-6500-D7EA-10AC-E198D8EA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8" y="4104548"/>
            <a:ext cx="3020772" cy="106054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Md. Shafqat </a:t>
            </a:r>
            <a:r>
              <a:rPr lang="en-US" sz="1400" dirty="0" err="1">
                <a:solidFill>
                  <a:schemeClr val="tx1"/>
                </a:solidFill>
              </a:rPr>
              <a:t>Talukder</a:t>
            </a:r>
            <a:r>
              <a:rPr lang="en-US" sz="1400" dirty="0">
                <a:solidFill>
                  <a:schemeClr val="tx1"/>
                </a:solidFill>
              </a:rPr>
              <a:t> Rakin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Lecturer, Dept. of CSE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United International University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Email: </a:t>
            </a: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shafqat@cse.uiu.ac.bd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Google Shape;130;p25">
            <a:extLst>
              <a:ext uri="{FF2B5EF4-FFF2-40B4-BE49-F238E27FC236}">
                <a16:creationId xmlns:a16="http://schemas.microsoft.com/office/drawing/2014/main" id="{C662445F-92F4-6549-047C-F8E91739F9A2}"/>
              </a:ext>
            </a:extLst>
          </p:cNvPr>
          <p:cNvSpPr txBox="1">
            <a:spLocks/>
          </p:cNvSpPr>
          <p:nvPr/>
        </p:nvSpPr>
        <p:spPr>
          <a:xfrm>
            <a:off x="4023360" y="4165509"/>
            <a:ext cx="4747980" cy="54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</a:rPr>
              <a:t>Courtesy: Tasmin </a:t>
            </a:r>
            <a:r>
              <a:rPr lang="en-US" dirty="0" err="1">
                <a:solidFill>
                  <a:schemeClr val="tx1"/>
                </a:solidFill>
              </a:rPr>
              <a:t>Sanjida</a:t>
            </a:r>
            <a:r>
              <a:rPr lang="en-US" dirty="0">
                <a:solidFill>
                  <a:schemeClr val="tx1"/>
                </a:solidFill>
              </a:rPr>
              <a:t> Mam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execution of a for statement proceeds as follows: </a:t>
            </a:r>
          </a:p>
          <a:p>
            <a:pPr marL="457200" indent="-457200">
              <a:buAutoNum type="arabicPeriod"/>
            </a:pPr>
            <a:r>
              <a:rPr lang="en-US" sz="2000" dirty="0"/>
              <a:t>The initial expression is evaluated first. This expression usually sets a variable that will be used inside the loop, generally referred to as an index variable, to some initial value. </a:t>
            </a:r>
          </a:p>
          <a:p>
            <a:pPr marL="457200" indent="-457200">
              <a:buAutoNum type="arabicPeriod"/>
            </a:pPr>
            <a:r>
              <a:rPr lang="en-US" sz="2000" dirty="0"/>
              <a:t>The looping condition is evaluated. If the condition is not satisfied (the expression is false – has value 0), the loop is immediately terminated. Execution continues with the program statement that immediately follows the loop. </a:t>
            </a:r>
          </a:p>
          <a:p>
            <a:pPr marL="457200" indent="-457200">
              <a:buAutoNum type="arabicPeriod"/>
            </a:pPr>
            <a:r>
              <a:rPr lang="en-US" sz="2000" dirty="0"/>
              <a:t>The program statement that constitutes the body of the loop is executed. </a:t>
            </a:r>
          </a:p>
          <a:p>
            <a:pPr marL="457200" indent="-457200">
              <a:buAutoNum type="arabicPeriod"/>
            </a:pPr>
            <a:r>
              <a:rPr lang="en-US" sz="2000" dirty="0"/>
              <a:t>The looping expression is evaluated. This expression is generally used to change the value of the index variable </a:t>
            </a:r>
          </a:p>
          <a:p>
            <a:pPr marL="457200" indent="-457200">
              <a:buAutoNum type="arabicPeriod"/>
            </a:pPr>
            <a:r>
              <a:rPr lang="en-US" sz="2000" dirty="0"/>
              <a:t>Return to step 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Problem:</a:t>
            </a:r>
            <a:r>
              <a:rPr lang="en-US" sz="2400" dirty="0"/>
              <a:t> Write a program (WAP) that will print following series </a:t>
            </a:r>
            <a:r>
              <a:rPr lang="en-US" sz="2400" dirty="0" err="1"/>
              <a:t>upto</a:t>
            </a:r>
            <a:r>
              <a:rPr lang="en-US" sz="2400" dirty="0"/>
              <a:t> Nth terms. 1, 2, 3, 4, 5, 6, 7, 8, 9, 10, 11, 12, 13, 14, …….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0994"/>
            <a:ext cx="5181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24400"/>
            <a:ext cx="29527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59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Problem:</a:t>
            </a:r>
            <a:r>
              <a:rPr lang="en-US" dirty="0"/>
              <a:t> Write a program (WAP) that will print following series </a:t>
            </a:r>
            <a:r>
              <a:rPr lang="en-US" dirty="0" err="1"/>
              <a:t>upto</a:t>
            </a:r>
            <a:r>
              <a:rPr lang="en-US" dirty="0"/>
              <a:t> Nth terms. 1, 3, 5, 7, 9, 11, 13, 15, 17, 19, 21, 23, 25, 27, 29, 31 …….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Problem:</a:t>
            </a:r>
            <a:r>
              <a:rPr lang="en-US" sz="2400" dirty="0"/>
              <a:t> Write a program (WAP) that will print following series </a:t>
            </a:r>
            <a:r>
              <a:rPr lang="en-US" sz="2400" dirty="0" err="1"/>
              <a:t>upto</a:t>
            </a:r>
            <a:r>
              <a:rPr lang="en-US" sz="2400" dirty="0"/>
              <a:t> Nth terms. 1, 3, 5, 7, 9, 11, 13, 15, 17, 19, 21, 23, 25, 27, 29, 31 …….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5867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029200"/>
            <a:ext cx="29146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02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Problem: </a:t>
            </a:r>
            <a:r>
              <a:rPr lang="en-US" dirty="0"/>
              <a:t>Write a program (WAP) that will take N numbers as inputs and compute their average.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6400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32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4009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41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(WAP) that will print following series </a:t>
            </a:r>
            <a:r>
              <a:rPr lang="en-US" dirty="0" err="1"/>
              <a:t>upto</a:t>
            </a:r>
            <a:r>
              <a:rPr lang="en-US" dirty="0"/>
              <a:t> Nth terms. </a:t>
            </a:r>
          </a:p>
          <a:p>
            <a:pPr marL="0" indent="0">
              <a:buNone/>
            </a:pPr>
            <a:r>
              <a:rPr lang="en-US" dirty="0"/>
              <a:t>1, 0, 1, 0, 1, 0, 1, 0, 1, 0, 1, 0, 1, 0, 1, 0, 1, …….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5257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45" y="4191000"/>
            <a:ext cx="36766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48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6578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85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0867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93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Operators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Nested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Increment Operator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Input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 Variants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continue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Tasmin</a:t>
            </a:r>
            <a:r>
              <a:rPr lang="en-US" dirty="0"/>
              <a:t> </a:t>
            </a:r>
            <a:r>
              <a:rPr lang="en-US" dirty="0" err="1"/>
              <a:t>Sanjida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6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while(condition){</a:t>
            </a:r>
          </a:p>
          <a:p>
            <a:pPr marL="0" indent="0">
              <a:buNone/>
            </a:pPr>
            <a:r>
              <a:rPr lang="en-US" dirty="0"/>
              <a:t>//statement;</a:t>
            </a:r>
          </a:p>
          <a:p>
            <a:pPr marL="0" indent="0">
              <a:buNone/>
            </a:pPr>
            <a:r>
              <a:rPr lang="en-US" dirty="0"/>
              <a:t>//statement;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Print till nth number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number: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("%d\</a:t>
            </a:r>
            <a:r>
              <a:rPr lang="en-US" dirty="0" err="1"/>
              <a:t>n",&amp;num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while(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&gt;0){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("%d",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--;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Print till nth number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number: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("%d\</a:t>
            </a:r>
            <a:r>
              <a:rPr lang="en-US" dirty="0" err="1"/>
              <a:t>n",&amp;num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while(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&gt;0){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("%d",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--;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5C358E-FA14-3081-9AA3-0E36C612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57" y="3429000"/>
            <a:ext cx="4884843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43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Write a program (WAP) that will find </a:t>
            </a:r>
            <a:r>
              <a:rPr lang="en-US" sz="2000" dirty="0"/>
              <a:t>X</a:t>
            </a:r>
            <a:r>
              <a:rPr lang="en-US" sz="2400" b="1" baseline="30000" dirty="0"/>
              <a:t>Y</a:t>
            </a:r>
            <a:r>
              <a:rPr lang="en-US" sz="2800" dirty="0"/>
              <a:t> (x to the power y) where x, y are positive integers.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num,pow,result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number: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power: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pow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while(</a:t>
            </a:r>
            <a:r>
              <a:rPr lang="en-US" dirty="0" err="1"/>
              <a:t>pow</a:t>
            </a:r>
            <a:r>
              <a:rPr lang="en-US" dirty="0"/>
              <a:t>&gt;0){</a:t>
            </a:r>
          </a:p>
          <a:p>
            <a:pPr marL="0" indent="0">
              <a:buNone/>
            </a:pPr>
            <a:r>
              <a:rPr lang="en-US" dirty="0"/>
              <a:t>        result=</a:t>
            </a:r>
            <a:r>
              <a:rPr lang="en-US" dirty="0" err="1"/>
              <a:t>num</a:t>
            </a:r>
            <a:r>
              <a:rPr lang="en-US" dirty="0"/>
              <a:t>*result;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pow</a:t>
            </a:r>
            <a:r>
              <a:rPr lang="en-US" dirty="0"/>
              <a:t>--;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  result is : %d", result);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8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Write a program (WAP) that will find </a:t>
            </a:r>
            <a:r>
              <a:rPr lang="en-US" sz="2000" dirty="0"/>
              <a:t>X</a:t>
            </a:r>
            <a:r>
              <a:rPr lang="en-US" sz="2400" b="1" baseline="30000" dirty="0"/>
              <a:t>Y</a:t>
            </a:r>
            <a:r>
              <a:rPr lang="en-US" sz="2800" dirty="0"/>
              <a:t> (x to the power y) where x, y are positive integers.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num,pow,result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number: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power: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pow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while(</a:t>
            </a:r>
            <a:r>
              <a:rPr lang="en-US" dirty="0" err="1"/>
              <a:t>pow</a:t>
            </a:r>
            <a:r>
              <a:rPr lang="en-US" dirty="0"/>
              <a:t>&gt;0){</a:t>
            </a:r>
          </a:p>
          <a:p>
            <a:pPr marL="0" indent="0">
              <a:buNone/>
            </a:pPr>
            <a:r>
              <a:rPr lang="en-US" dirty="0"/>
              <a:t>        result=</a:t>
            </a:r>
            <a:r>
              <a:rPr lang="en-US" dirty="0" err="1"/>
              <a:t>num</a:t>
            </a:r>
            <a:r>
              <a:rPr lang="en-US" dirty="0"/>
              <a:t>*result;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pow</a:t>
            </a:r>
            <a:r>
              <a:rPr lang="en-US" dirty="0"/>
              <a:t>--;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  result is : %d", result);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4180D-77F2-68C9-2E80-FF1AA6BFB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01" y="3429000"/>
            <a:ext cx="4915326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5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r>
              <a:rPr lang="en-US" dirty="0"/>
              <a:t>//statement;</a:t>
            </a:r>
          </a:p>
          <a:p>
            <a:pPr marL="0" indent="0">
              <a:buNone/>
            </a:pPr>
            <a:r>
              <a:rPr lang="en-US" dirty="0"/>
              <a:t>//statement;</a:t>
            </a:r>
          </a:p>
          <a:p>
            <a:pPr marL="0" indent="0">
              <a:buNone/>
            </a:pPr>
            <a:r>
              <a:rPr lang="en-US" dirty="0"/>
              <a:t>}while(condition)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i=10;</a:t>
            </a:r>
          </a:p>
          <a:p>
            <a:pPr marL="0" indent="0">
              <a:buNone/>
            </a:pPr>
            <a:r>
              <a:rPr lang="en-US" dirty="0"/>
              <a:t>  do{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i--;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while(i&gt;0);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i=10;</a:t>
            </a:r>
          </a:p>
          <a:p>
            <a:pPr marL="0" indent="0">
              <a:buNone/>
            </a:pPr>
            <a:r>
              <a:rPr lang="en-US" dirty="0"/>
              <a:t>  do{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i--;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while(i&gt;0);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3202B6-AEA6-2133-067B-B423D90A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88" y="2556237"/>
            <a:ext cx="487722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6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order to immediately exiting from a loop</a:t>
            </a:r>
          </a:p>
          <a:p>
            <a:r>
              <a:rPr lang="en-US" dirty="0"/>
              <a:t>After a break, following statements in the loop body are skipped and execution continues with the first statement after the loop</a:t>
            </a:r>
          </a:p>
          <a:p>
            <a:r>
              <a:rPr lang="en-US" dirty="0"/>
              <a:t>If a break is executed from within nested loops, only the innermost loop is terminated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6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i=0, sum=0, </a:t>
            </a:r>
            <a:r>
              <a:rPr lang="en-US" dirty="0" err="1"/>
              <a:t>num</a:t>
            </a:r>
            <a:r>
              <a:rPr lang="en-US" dirty="0"/>
              <a:t>=0, decision;</a:t>
            </a:r>
          </a:p>
          <a:p>
            <a:pPr marL="0" indent="0">
              <a:buNone/>
            </a:pPr>
            <a:r>
              <a:rPr lang="en-US" dirty="0"/>
              <a:t>   while(i==0){</a:t>
            </a:r>
          </a:p>
          <a:p>
            <a:pPr marL="0" indent="0">
              <a:buNone/>
            </a:pPr>
            <a:r>
              <a:rPr lang="en-US" dirty="0"/>
              <a:t>    sum=</a:t>
            </a:r>
            <a:r>
              <a:rPr lang="en-US" dirty="0" err="1"/>
              <a:t>sum+num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("Want to add more number? Enter 1 for 'YES' or 0 for 'NO' 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d",&amp;decision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if(decision==0){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else{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the number: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("The sum is : %</a:t>
            </a:r>
            <a:r>
              <a:rPr lang="en-US" dirty="0" err="1"/>
              <a:t>d",sum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0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 is </a:t>
            </a:r>
            <a:r>
              <a:rPr lang="en-US" b="1" dirty="0"/>
              <a:t>repeating the same process multiple times until a specific condition satisfies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5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i=0, sum=0, </a:t>
            </a:r>
            <a:r>
              <a:rPr lang="en-US" dirty="0" err="1"/>
              <a:t>num</a:t>
            </a:r>
            <a:r>
              <a:rPr lang="en-US" dirty="0"/>
              <a:t>=0, decision;</a:t>
            </a:r>
          </a:p>
          <a:p>
            <a:pPr marL="0" indent="0">
              <a:buNone/>
            </a:pPr>
            <a:r>
              <a:rPr lang="en-US" dirty="0"/>
              <a:t>   while(i==0){</a:t>
            </a:r>
          </a:p>
          <a:p>
            <a:pPr marL="0" indent="0">
              <a:buNone/>
            </a:pPr>
            <a:r>
              <a:rPr lang="en-US" dirty="0"/>
              <a:t>    sum=</a:t>
            </a:r>
            <a:r>
              <a:rPr lang="en-US" dirty="0" err="1"/>
              <a:t>sum+num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("Want to add more number? Enter 1 for 'YES' or 0 for 'NO' 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d",&amp;decision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if(decision==0){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else{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the number: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("The sum is : %</a:t>
            </a:r>
            <a:r>
              <a:rPr lang="en-US" dirty="0" err="1"/>
              <a:t>d",sum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4898F-CD15-D6F7-7958-BC2739DE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63" y="3581400"/>
            <a:ext cx="5730737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break statement, but it does not make the loop terminate, just skips to the next iteration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i=0, sum=0, </a:t>
            </a:r>
            <a:r>
              <a:rPr lang="en-US" dirty="0" err="1"/>
              <a:t>num</a:t>
            </a:r>
            <a:r>
              <a:rPr lang="en-US" dirty="0"/>
              <a:t>=0, decision;</a:t>
            </a:r>
          </a:p>
          <a:p>
            <a:pPr marL="0" indent="0">
              <a:buNone/>
            </a:pPr>
            <a:r>
              <a:rPr lang="en-US" dirty="0"/>
              <a:t>   while(i==0){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("Want to add more number? Enter 1 for 'YES' or 0 for 'NO' 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d",&amp;decision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if(decision==1){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the number: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sum=</a:t>
            </a:r>
            <a:r>
              <a:rPr lang="en-US" dirty="0" err="1"/>
              <a:t>sum+num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continue;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else{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("You don't want to continue\n");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("The sum is : %</a:t>
            </a:r>
            <a:r>
              <a:rPr lang="en-US" dirty="0" err="1"/>
              <a:t>d",sum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8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i=0, sum=0, </a:t>
            </a:r>
            <a:r>
              <a:rPr lang="en-US" dirty="0" err="1"/>
              <a:t>num</a:t>
            </a:r>
            <a:r>
              <a:rPr lang="en-US" dirty="0"/>
              <a:t>=0, decision;</a:t>
            </a:r>
          </a:p>
          <a:p>
            <a:pPr marL="0" indent="0">
              <a:buNone/>
            </a:pPr>
            <a:r>
              <a:rPr lang="en-US" dirty="0"/>
              <a:t>   while(i==0){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("Want to add more number? Enter 1 for 'YES' or 0 for 'NO' 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d",&amp;decision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if(decision==1){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the number: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sum=</a:t>
            </a:r>
            <a:r>
              <a:rPr lang="en-US" dirty="0" err="1"/>
              <a:t>sum+num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continue;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else{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("You don't want to continue\n");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("The sum is : %</a:t>
            </a:r>
            <a:r>
              <a:rPr lang="en-US" dirty="0" err="1"/>
              <a:t>d",sum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9F902-E68E-8F3D-AC54-2454CD0A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001525"/>
            <a:ext cx="4884671" cy="18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02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342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 a message 100 times: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(“hello !\n”); 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(“hello !\n”); 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(“hello !\n”); </a:t>
            </a:r>
          </a:p>
          <a:p>
            <a:pPr marL="0" indent="0">
              <a:buNone/>
            </a:pPr>
            <a:r>
              <a:rPr lang="en-US" sz="2000" dirty="0"/>
              <a:t>                 …                                           </a:t>
            </a:r>
            <a:r>
              <a:rPr lang="en-US" dirty="0"/>
              <a:t>Repeat 100 times </a:t>
            </a:r>
            <a:r>
              <a:rPr lang="en-US" sz="2000" dirty="0"/>
              <a:t>                                                                                                                                      </a:t>
            </a:r>
            <a:r>
              <a:rPr lang="en-US" sz="2000" dirty="0" err="1"/>
              <a:t>printf</a:t>
            </a:r>
            <a:r>
              <a:rPr lang="en-US" sz="2000" dirty="0"/>
              <a:t>(“hello !\n”);                                    </a:t>
            </a:r>
            <a:r>
              <a:rPr lang="en-US" sz="2000" dirty="0" err="1"/>
              <a:t>printf</a:t>
            </a:r>
            <a:r>
              <a:rPr lang="en-US" sz="2000" dirty="0"/>
              <a:t>(“hello !\n”);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(“hello !\n”);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4000" dirty="0"/>
              <a:t>Is it </a:t>
            </a:r>
            <a:r>
              <a:rPr lang="en-US" sz="4000" dirty="0" err="1"/>
              <a:t>feasiable</a:t>
            </a:r>
            <a:r>
              <a:rPr lang="en-US" sz="4000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2209800"/>
            <a:ext cx="2590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0" y="2971800"/>
            <a:ext cx="3810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It provides code reusability. </a:t>
            </a:r>
          </a:p>
          <a:p>
            <a:pPr marL="514350" indent="-514350">
              <a:buAutoNum type="arabicParenR"/>
            </a:pPr>
            <a:r>
              <a:rPr lang="en-US" dirty="0"/>
              <a:t>Using loops, we do not need to write the same code again and again. </a:t>
            </a:r>
          </a:p>
          <a:p>
            <a:pPr marL="514350" indent="-514350">
              <a:buAutoNum type="arabicParenR"/>
            </a:pPr>
            <a:r>
              <a:rPr lang="en-US" dirty="0"/>
              <a:t>Using loops, we can traverse over the elements of data structures (array or linked lists).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 in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57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92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532910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81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141"/>
            <a:ext cx="8229600" cy="1143000"/>
          </a:xfrm>
        </p:spPr>
        <p:txBody>
          <a:bodyPr/>
          <a:lstStyle/>
          <a:p>
            <a:r>
              <a:rPr lang="en-US" dirty="0"/>
              <a:t>for loop in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476999" cy="314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1320923"/>
            <a:ext cx="38776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for(initialization;  condition;  operation)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//statement;</a:t>
            </a:r>
          </a:p>
          <a:p>
            <a:r>
              <a:rPr lang="en-US" dirty="0"/>
              <a:t>  //statement;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98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0CF7-9BAF-437A-92E9-3998E09AEC4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31" y="1600200"/>
            <a:ext cx="74033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80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1692</Words>
  <Application>Microsoft Office PowerPoint</Application>
  <PresentationFormat>On-screen Show (4:3)</PresentationFormat>
  <Paragraphs>322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LOOP in C</vt:lpstr>
      <vt:lpstr>Outline</vt:lpstr>
      <vt:lpstr>What is loop?</vt:lpstr>
      <vt:lpstr>Why you need loop?</vt:lpstr>
      <vt:lpstr>Why  Loop?</vt:lpstr>
      <vt:lpstr>Types of Loop in C</vt:lpstr>
      <vt:lpstr>PowerPoint Presentation</vt:lpstr>
      <vt:lpstr>for loop in C</vt:lpstr>
      <vt:lpstr>Loop in C</vt:lpstr>
      <vt:lpstr>How for works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While loop</vt:lpstr>
      <vt:lpstr>Print till nth number </vt:lpstr>
      <vt:lpstr>Print till nth number </vt:lpstr>
      <vt:lpstr>Write a program (WAP) that will find XY (x to the power y) where x, y are positive integers.</vt:lpstr>
      <vt:lpstr>Write a program (WAP) that will find XY (x to the power y) where x, y are positive integers.</vt:lpstr>
      <vt:lpstr>do-while loop</vt:lpstr>
      <vt:lpstr>do-while loop</vt:lpstr>
      <vt:lpstr>do-while loop</vt:lpstr>
      <vt:lpstr>break</vt:lpstr>
      <vt:lpstr>Example of break</vt:lpstr>
      <vt:lpstr>Example of break</vt:lpstr>
      <vt:lpstr>continue</vt:lpstr>
      <vt:lpstr>continue</vt:lpstr>
      <vt:lpstr>continue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in C</dc:title>
  <dc:creator>USER</dc:creator>
  <cp:lastModifiedBy>Shafqat Rakin</cp:lastModifiedBy>
  <cp:revision>19</cp:revision>
  <dcterms:created xsi:type="dcterms:W3CDTF">2006-08-16T00:00:00Z</dcterms:created>
  <dcterms:modified xsi:type="dcterms:W3CDTF">2023-09-29T15:33:34Z</dcterms:modified>
</cp:coreProperties>
</file>