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641908" y="2510070"/>
            <a:ext cx="2478600" cy="1837858"/>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model solution</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sym typeface="Trebuchet MS"/>
              </a:rPr>
              <a:t>Churn is high in the SME Division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9.7% across 14606 customers</a:t>
            </a:r>
            <a:endParaRPr dirty="0"/>
          </a:p>
          <a:p>
            <a:pPr marL="550800" marR="0" lvl="2" indent="-114399" algn="l" rtl="0">
              <a:lnSpc>
                <a:spcPct val="90000"/>
              </a:lnSpc>
              <a:spcBef>
                <a:spcPts val="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sym typeface="Trebuchet MS"/>
              </a:rPr>
              <a:t>Predictive model is able to predict the churn but the main driver is not customer price sensitivity</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Yearly consumption, forecasted consumption and net margin are 3 largest drivers</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Discount strategy of 20% is effective but only if targeted properly</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Only offer discount to high-value consumers who have high </a:t>
            </a:r>
            <a:r>
              <a:rPr lang="en-US" sz="1600">
                <a:solidFill>
                  <a:schemeClr val="dk1"/>
                </a:solidFill>
                <a:latin typeface="Trebuchet MS"/>
                <a:ea typeface="Trebuchet MS"/>
                <a:cs typeface="Trebuchet MS"/>
                <a:sym typeface="Trebuchet MS"/>
              </a:rPr>
              <a:t>churn probability</a:t>
            </a:r>
            <a:endParaRPr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72</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model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Aniket Kulkarni</cp:lastModifiedBy>
  <cp:revision>1</cp:revision>
  <dcterms:created xsi:type="dcterms:W3CDTF">2016-11-04T11:46:04Z</dcterms:created>
  <dcterms:modified xsi:type="dcterms:W3CDTF">2025-01-06T15:47:28Z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