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9" r:id="rId3"/>
    <p:sldId id="258" r:id="rId4"/>
    <p:sldId id="264" r:id="rId5"/>
    <p:sldId id="263" r:id="rId6"/>
    <p:sldId id="260" r:id="rId7"/>
    <p:sldId id="297" r:id="rId8"/>
    <p:sldId id="298" r:id="rId9"/>
    <p:sldId id="299" r:id="rId10"/>
    <p:sldId id="300" r:id="rId11"/>
    <p:sldId id="270" r:id="rId12"/>
    <p:sldId id="301" r:id="rId13"/>
    <p:sldId id="302" r:id="rId14"/>
    <p:sldId id="303" r:id="rId15"/>
    <p:sldId id="272" r:id="rId16"/>
    <p:sldId id="304" r:id="rId17"/>
  </p:sldIdLst>
  <p:sldSz cx="9144000" cy="5143500" type="screen16x9"/>
  <p:notesSz cx="6858000" cy="9144000"/>
  <p:embeddedFontLst>
    <p:embeddedFont>
      <p:font typeface="Albert Sans" panose="020B0604020202020204" charset="0"/>
      <p:regular r:id="rId19"/>
      <p:bold r:id="rId20"/>
      <p:italic r:id="rId21"/>
      <p:boldItalic r:id="rId22"/>
    </p:embeddedFont>
    <p:embeddedFont>
      <p:font typeface="Albert Sans Medium" panose="020B0604020202020204" charset="0"/>
      <p:regular r:id="rId23"/>
      <p:bold r:id="rId24"/>
      <p:italic r:id="rId25"/>
      <p:boldItalic r:id="rId26"/>
    </p:embeddedFont>
    <p:embeddedFont>
      <p:font typeface="Barlow Semi Condensed" panose="00000506000000000000" pitchFamily="2" charset="0"/>
      <p:regular r:id="rId27"/>
      <p:bold r:id="rId28"/>
      <p:italic r:id="rId29"/>
      <p:boldItalic r:id="rId30"/>
    </p:embeddedFont>
    <p:embeddedFont>
      <p:font typeface="Niagara Solid" panose="04020502070702020202" pitchFamily="82" charset="0"/>
      <p:regular r:id="rId31"/>
    </p:embeddedFont>
    <p:embeddedFont>
      <p:font typeface="Rajdhani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217FF-9B4C-423D-A59A-2FEF7F9A9718}">
  <a:tblStyle styleId="{EEC217FF-9B4C-423D-A59A-2FEF7F9A97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84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e013acee29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e013acee29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759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10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355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6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79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848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65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2175" y="967825"/>
            <a:ext cx="5899800" cy="2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47400" y="3471725"/>
            <a:ext cx="4849200" cy="397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72325" y="-64950"/>
            <a:ext cx="7124450" cy="668900"/>
            <a:chOff x="-372325" y="-64950"/>
            <a:chExt cx="7124450" cy="668900"/>
          </a:xfrm>
        </p:grpSpPr>
        <p:sp>
          <p:nvSpPr>
            <p:cNvPr id="12" name="Google Shape;12;p2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8855075" y="1482838"/>
            <a:ext cx="290700" cy="20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8654375" y="3140500"/>
            <a:ext cx="489600" cy="55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855075" y="1186500"/>
            <a:ext cx="296400" cy="29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-675" y="3335400"/>
            <a:ext cx="1857300" cy="1808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-675" y="3803000"/>
            <a:ext cx="1377000" cy="134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263200" y="4095225"/>
            <a:ext cx="849300" cy="84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>
            <a:off x="5346325" y="4608275"/>
            <a:ext cx="2026200" cy="78000"/>
            <a:chOff x="6727425" y="4608275"/>
            <a:chExt cx="2026200" cy="78000"/>
          </a:xfrm>
        </p:grpSpPr>
        <p:sp>
          <p:nvSpPr>
            <p:cNvPr id="58" name="Google Shape;58;p2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title" idx="2"/>
          </p:nvPr>
        </p:nvSpPr>
        <p:spPr>
          <a:xfrm>
            <a:off x="1977001" y="1555538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3"/>
          </p:nvPr>
        </p:nvSpPr>
        <p:spPr>
          <a:xfrm>
            <a:off x="5720725" y="1555538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1"/>
          </p:nvPr>
        </p:nvSpPr>
        <p:spPr>
          <a:xfrm>
            <a:off x="1977000" y="2253613"/>
            <a:ext cx="24141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subTitle" idx="4"/>
          </p:nvPr>
        </p:nvSpPr>
        <p:spPr>
          <a:xfrm>
            <a:off x="5720725" y="2253613"/>
            <a:ext cx="24141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5"/>
          </p:nvPr>
        </p:nvSpPr>
        <p:spPr>
          <a:xfrm>
            <a:off x="1977001" y="3195488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3"/>
          <p:cNvSpPr txBox="1">
            <a:spLocks noGrp="1"/>
          </p:cNvSpPr>
          <p:nvPr>
            <p:ph type="title" idx="6"/>
          </p:nvPr>
        </p:nvSpPr>
        <p:spPr>
          <a:xfrm>
            <a:off x="5720725" y="3195488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7"/>
          </p:nvPr>
        </p:nvSpPr>
        <p:spPr>
          <a:xfrm>
            <a:off x="1977025" y="3893563"/>
            <a:ext cx="24141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8"/>
          </p:nvPr>
        </p:nvSpPr>
        <p:spPr>
          <a:xfrm>
            <a:off x="5720726" y="3893563"/>
            <a:ext cx="24141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9" hasCustomPrompt="1"/>
          </p:nvPr>
        </p:nvSpPr>
        <p:spPr>
          <a:xfrm>
            <a:off x="1009185" y="1770020"/>
            <a:ext cx="775800" cy="77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13" hasCustomPrompt="1"/>
          </p:nvPr>
        </p:nvSpPr>
        <p:spPr>
          <a:xfrm>
            <a:off x="1009185" y="3409970"/>
            <a:ext cx="775800" cy="77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3035" y="1770020"/>
            <a:ext cx="775800" cy="77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3035" y="3409970"/>
            <a:ext cx="775800" cy="77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/>
          <p:nvPr/>
        </p:nvSpPr>
        <p:spPr>
          <a:xfrm rot="-5400000">
            <a:off x="7622179" y="3614250"/>
            <a:ext cx="1549800" cy="1508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3"/>
          <p:cNvSpPr/>
          <p:nvPr/>
        </p:nvSpPr>
        <p:spPr>
          <a:xfrm>
            <a:off x="8821500" y="558300"/>
            <a:ext cx="322500" cy="23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3"/>
          <p:cNvSpPr/>
          <p:nvPr/>
        </p:nvSpPr>
        <p:spPr>
          <a:xfrm>
            <a:off x="0" y="1550988"/>
            <a:ext cx="290700" cy="20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3"/>
          <p:cNvSpPr/>
          <p:nvPr/>
        </p:nvSpPr>
        <p:spPr>
          <a:xfrm>
            <a:off x="-2850" y="3593500"/>
            <a:ext cx="612600" cy="29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13"/>
          <p:cNvGrpSpPr/>
          <p:nvPr/>
        </p:nvGrpSpPr>
        <p:grpSpPr>
          <a:xfrm>
            <a:off x="609750" y="4723675"/>
            <a:ext cx="2026200" cy="78000"/>
            <a:chOff x="6727425" y="4608275"/>
            <a:chExt cx="2026200" cy="78000"/>
          </a:xfrm>
        </p:grpSpPr>
        <p:sp>
          <p:nvSpPr>
            <p:cNvPr id="478" name="Google Shape;478;p13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13"/>
          <p:cNvSpPr/>
          <p:nvPr/>
        </p:nvSpPr>
        <p:spPr>
          <a:xfrm rot="-5400000">
            <a:off x="7996664" y="3988650"/>
            <a:ext cx="1170300" cy="1139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3"/>
          <p:cNvSpPr/>
          <p:nvPr/>
        </p:nvSpPr>
        <p:spPr>
          <a:xfrm>
            <a:off x="8489250" y="4473475"/>
            <a:ext cx="374100" cy="37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3"/>
          <p:cNvSpPr/>
          <p:nvPr/>
        </p:nvSpPr>
        <p:spPr>
          <a:xfrm>
            <a:off x="8369700" y="0"/>
            <a:ext cx="774300" cy="55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7"/>
          <p:cNvSpPr txBox="1">
            <a:spLocks noGrp="1"/>
          </p:cNvSpPr>
          <p:nvPr>
            <p:ph type="title"/>
          </p:nvPr>
        </p:nvSpPr>
        <p:spPr>
          <a:xfrm>
            <a:off x="3554820" y="3660628"/>
            <a:ext cx="3246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7"/>
          <p:cNvSpPr txBox="1">
            <a:spLocks noGrp="1"/>
          </p:cNvSpPr>
          <p:nvPr>
            <p:ph type="title" idx="2"/>
          </p:nvPr>
        </p:nvSpPr>
        <p:spPr>
          <a:xfrm>
            <a:off x="3549897" y="2502508"/>
            <a:ext cx="3246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17"/>
          <p:cNvSpPr txBox="1">
            <a:spLocks noGrp="1"/>
          </p:cNvSpPr>
          <p:nvPr>
            <p:ph type="subTitle" idx="1"/>
          </p:nvPr>
        </p:nvSpPr>
        <p:spPr>
          <a:xfrm>
            <a:off x="3547416" y="1670875"/>
            <a:ext cx="3246000" cy="53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7"/>
          <p:cNvSpPr txBox="1">
            <a:spLocks noGrp="1"/>
          </p:cNvSpPr>
          <p:nvPr>
            <p:ph type="subTitle" idx="3"/>
          </p:nvPr>
        </p:nvSpPr>
        <p:spPr>
          <a:xfrm>
            <a:off x="3544950" y="2829002"/>
            <a:ext cx="3246000" cy="53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7"/>
          <p:cNvSpPr txBox="1">
            <a:spLocks noGrp="1"/>
          </p:cNvSpPr>
          <p:nvPr>
            <p:ph type="title" idx="4"/>
          </p:nvPr>
        </p:nvSpPr>
        <p:spPr>
          <a:xfrm>
            <a:off x="3552352" y="1344375"/>
            <a:ext cx="3246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7"/>
          <p:cNvSpPr txBox="1">
            <a:spLocks noGrp="1"/>
          </p:cNvSpPr>
          <p:nvPr>
            <p:ph type="subTitle" idx="5"/>
          </p:nvPr>
        </p:nvSpPr>
        <p:spPr>
          <a:xfrm>
            <a:off x="3549882" y="3987125"/>
            <a:ext cx="3246000" cy="53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95" name="Google Shape;595;p17"/>
          <p:cNvGrpSpPr/>
          <p:nvPr/>
        </p:nvGrpSpPr>
        <p:grpSpPr>
          <a:xfrm rot="5400000">
            <a:off x="6903475" y="2237288"/>
            <a:ext cx="3991375" cy="668900"/>
            <a:chOff x="2760750" y="-64950"/>
            <a:chExt cx="3991375" cy="668900"/>
          </a:xfrm>
        </p:grpSpPr>
        <p:sp>
          <p:nvSpPr>
            <p:cNvPr id="596" name="Google Shape;596;p17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7"/>
          <p:cNvSpPr/>
          <p:nvPr/>
        </p:nvSpPr>
        <p:spPr>
          <a:xfrm flipH="1">
            <a:off x="7294175" y="3335400"/>
            <a:ext cx="1857300" cy="1808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1"/>
          <p:cNvGrpSpPr/>
          <p:nvPr/>
        </p:nvGrpSpPr>
        <p:grpSpPr>
          <a:xfrm>
            <a:off x="-372325" y="-64950"/>
            <a:ext cx="7124450" cy="668900"/>
            <a:chOff x="-372325" y="-64950"/>
            <a:chExt cx="7124450" cy="668900"/>
          </a:xfrm>
        </p:grpSpPr>
        <p:sp>
          <p:nvSpPr>
            <p:cNvPr id="716" name="Google Shape;716;p21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21"/>
          <p:cNvSpPr/>
          <p:nvPr/>
        </p:nvSpPr>
        <p:spPr>
          <a:xfrm>
            <a:off x="8512950" y="9"/>
            <a:ext cx="290700" cy="3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1"/>
          <p:cNvSpPr/>
          <p:nvPr/>
        </p:nvSpPr>
        <p:spPr>
          <a:xfrm>
            <a:off x="-675" y="3335400"/>
            <a:ext cx="1857300" cy="1808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1"/>
          <p:cNvSpPr/>
          <p:nvPr/>
        </p:nvSpPr>
        <p:spPr>
          <a:xfrm>
            <a:off x="-675" y="3803000"/>
            <a:ext cx="1377000" cy="1340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1"/>
          <p:cNvSpPr/>
          <p:nvPr/>
        </p:nvSpPr>
        <p:spPr>
          <a:xfrm>
            <a:off x="568550" y="4365775"/>
            <a:ext cx="375300" cy="37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21"/>
          <p:cNvGrpSpPr/>
          <p:nvPr/>
        </p:nvGrpSpPr>
        <p:grpSpPr>
          <a:xfrm rot="5400000">
            <a:off x="7645200" y="3593975"/>
            <a:ext cx="2026200" cy="78000"/>
            <a:chOff x="6727425" y="4608275"/>
            <a:chExt cx="2026200" cy="78000"/>
          </a:xfrm>
        </p:grpSpPr>
        <p:sp>
          <p:nvSpPr>
            <p:cNvPr id="760" name="Google Shape;760;p21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2"/>
          <p:cNvSpPr/>
          <p:nvPr/>
        </p:nvSpPr>
        <p:spPr>
          <a:xfrm>
            <a:off x="8598225" y="0"/>
            <a:ext cx="322500" cy="284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2"/>
          <p:cNvSpPr/>
          <p:nvPr/>
        </p:nvSpPr>
        <p:spPr>
          <a:xfrm rot="-5400000">
            <a:off x="7432125" y="-875412"/>
            <a:ext cx="290700" cy="20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22"/>
          <p:cNvGrpSpPr/>
          <p:nvPr/>
        </p:nvGrpSpPr>
        <p:grpSpPr>
          <a:xfrm>
            <a:off x="-26750" y="0"/>
            <a:ext cx="1857300" cy="1808100"/>
            <a:chOff x="-675" y="51150"/>
            <a:chExt cx="1857300" cy="1808100"/>
          </a:xfrm>
        </p:grpSpPr>
        <p:sp>
          <p:nvSpPr>
            <p:cNvPr id="771" name="Google Shape;771;p22"/>
            <p:cNvSpPr/>
            <p:nvPr/>
          </p:nvSpPr>
          <p:spPr>
            <a:xfrm rot="10800000" flipH="1">
              <a:off x="-675" y="51150"/>
              <a:ext cx="1857300" cy="1808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 rot="10800000" flipH="1">
              <a:off x="-675" y="51250"/>
              <a:ext cx="1377000" cy="13404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54650" y="488400"/>
              <a:ext cx="466200" cy="46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22"/>
          <p:cNvGrpSpPr/>
          <p:nvPr/>
        </p:nvGrpSpPr>
        <p:grpSpPr>
          <a:xfrm>
            <a:off x="5346325" y="106350"/>
            <a:ext cx="2026200" cy="78000"/>
            <a:chOff x="6727425" y="4608275"/>
            <a:chExt cx="2026200" cy="78000"/>
          </a:xfrm>
        </p:grpSpPr>
        <p:sp>
          <p:nvSpPr>
            <p:cNvPr id="775" name="Google Shape;775;p22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2"/>
          <p:cNvGrpSpPr/>
          <p:nvPr/>
        </p:nvGrpSpPr>
        <p:grpSpPr>
          <a:xfrm>
            <a:off x="-372325" y="4501925"/>
            <a:ext cx="7124450" cy="668900"/>
            <a:chOff x="-372325" y="-64950"/>
            <a:chExt cx="7124450" cy="668900"/>
          </a:xfrm>
        </p:grpSpPr>
        <p:sp>
          <p:nvSpPr>
            <p:cNvPr id="783" name="Google Shape;783;p22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8304850" y="764425"/>
            <a:ext cx="322500" cy="361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848200" y="2359100"/>
            <a:ext cx="4451100" cy="15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 idx="2" hasCustomPrompt="1"/>
          </p:nvPr>
        </p:nvSpPr>
        <p:spPr>
          <a:xfrm>
            <a:off x="3848200" y="7644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3848200" y="3971354"/>
            <a:ext cx="4451100" cy="407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70" name="Google Shape;70;p3"/>
          <p:cNvGrpSpPr/>
          <p:nvPr/>
        </p:nvGrpSpPr>
        <p:grpSpPr>
          <a:xfrm rot="-5400000">
            <a:off x="-3260925" y="2898675"/>
            <a:ext cx="7124450" cy="668900"/>
            <a:chOff x="-372325" y="-64950"/>
            <a:chExt cx="7124450" cy="668900"/>
          </a:xfrm>
        </p:grpSpPr>
        <p:sp>
          <p:nvSpPr>
            <p:cNvPr id="71" name="Google Shape;71;p3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4839950" y="4590000"/>
            <a:ext cx="4311600" cy="29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 rot="10800000">
            <a:off x="7294175" y="0"/>
            <a:ext cx="1857300" cy="1808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 rot="10800000">
            <a:off x="7774475" y="100"/>
            <a:ext cx="1377000" cy="1340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8332875" y="289300"/>
            <a:ext cx="500100" cy="50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-33150" y="3335400"/>
            <a:ext cx="1857300" cy="1808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-33150" y="3803000"/>
            <a:ext cx="1377000" cy="1340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0" y="522100"/>
            <a:ext cx="1584000" cy="24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4973100" y="4699200"/>
            <a:ext cx="2026200" cy="78000"/>
            <a:chOff x="6727425" y="4608275"/>
            <a:chExt cx="2026200" cy="78000"/>
          </a:xfrm>
        </p:grpSpPr>
        <p:sp>
          <p:nvSpPr>
            <p:cNvPr id="118" name="Google Shape;118;p3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3"/>
          <p:cNvSpPr>
            <a:spLocks noGrp="1"/>
          </p:cNvSpPr>
          <p:nvPr>
            <p:ph type="pic" idx="3"/>
          </p:nvPr>
        </p:nvSpPr>
        <p:spPr>
          <a:xfrm>
            <a:off x="700775" y="764425"/>
            <a:ext cx="2966100" cy="361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6"/>
          <p:cNvGrpSpPr/>
          <p:nvPr/>
        </p:nvGrpSpPr>
        <p:grpSpPr>
          <a:xfrm>
            <a:off x="8572025" y="567850"/>
            <a:ext cx="668900" cy="4866150"/>
            <a:chOff x="9096500" y="567850"/>
            <a:chExt cx="668900" cy="4866150"/>
          </a:xfrm>
        </p:grpSpPr>
        <p:sp>
          <p:nvSpPr>
            <p:cNvPr id="230" name="Google Shape;230;p6"/>
            <p:cNvSpPr/>
            <p:nvPr/>
          </p:nvSpPr>
          <p:spPr>
            <a:xfrm rot="-5400000">
              <a:off x="9176800" y="48454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 rot="-5400000">
              <a:off x="9176563" y="4670413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 rot="-5400000">
              <a:off x="9176800" y="44954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 rot="-5400000">
              <a:off x="9176788" y="432063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 rot="-5400000">
              <a:off x="9176800" y="41454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 rot="-5400000">
              <a:off x="9176800" y="39706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rot="-5400000">
              <a:off x="9176563" y="379563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rot="-5400000">
              <a:off x="9176800" y="36206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rot="-5400000">
              <a:off x="9176563" y="344563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rot="-5400000">
              <a:off x="9176800" y="32706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rot="-5400000">
              <a:off x="9176550" y="3095625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 rot="-5400000">
              <a:off x="9176800" y="29206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 rot="-5400000">
              <a:off x="9176800" y="27458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 rot="-5400000">
              <a:off x="9176800" y="25871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 rot="-5400000">
              <a:off x="9176788" y="241233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 rot="-5400000">
              <a:off x="9176563" y="223733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 rot="-5400000">
              <a:off x="9176788" y="206233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 rot="-5400000">
              <a:off x="9176563" y="188733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 rot="-5400000">
              <a:off x="9176800" y="17123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 rot="-5400000">
              <a:off x="9176800" y="15375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 rot="-5400000">
              <a:off x="9176800" y="13623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 rot="-5400000">
              <a:off x="9176788" y="1187563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 rot="-5400000">
              <a:off x="9176800" y="10123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 rot="-5400000">
              <a:off x="9176800" y="8375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 rot="-5400000">
              <a:off x="9176563" y="662563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 rot="-5400000">
              <a:off x="9176800" y="4875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6"/>
          <p:cNvSpPr/>
          <p:nvPr/>
        </p:nvSpPr>
        <p:spPr>
          <a:xfrm>
            <a:off x="77925" y="3593700"/>
            <a:ext cx="322500" cy="154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6"/>
          <p:cNvGrpSpPr/>
          <p:nvPr/>
        </p:nvGrpSpPr>
        <p:grpSpPr>
          <a:xfrm>
            <a:off x="183350" y="4816100"/>
            <a:ext cx="2026200" cy="78000"/>
            <a:chOff x="6727425" y="4608275"/>
            <a:chExt cx="2026200" cy="78000"/>
          </a:xfrm>
        </p:grpSpPr>
        <p:sp>
          <p:nvSpPr>
            <p:cNvPr id="258" name="Google Shape;258;p6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>
            <a:spLocks noGrp="1"/>
          </p:cNvSpPr>
          <p:nvPr>
            <p:ph type="title"/>
          </p:nvPr>
        </p:nvSpPr>
        <p:spPr>
          <a:xfrm>
            <a:off x="2422450" y="1333850"/>
            <a:ext cx="42996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7" name="Google Shape;267;p7"/>
          <p:cNvSpPr txBox="1">
            <a:spLocks noGrp="1"/>
          </p:cNvSpPr>
          <p:nvPr>
            <p:ph type="subTitle" idx="1"/>
          </p:nvPr>
        </p:nvSpPr>
        <p:spPr>
          <a:xfrm>
            <a:off x="2177100" y="2656475"/>
            <a:ext cx="47904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7"/>
          <p:cNvSpPr/>
          <p:nvPr/>
        </p:nvSpPr>
        <p:spPr>
          <a:xfrm rot="-5400000">
            <a:off x="7666400" y="3318725"/>
            <a:ext cx="322500" cy="265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7"/>
          <p:cNvSpPr/>
          <p:nvPr/>
        </p:nvSpPr>
        <p:spPr>
          <a:xfrm>
            <a:off x="8855075" y="2444513"/>
            <a:ext cx="290700" cy="20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7"/>
          <p:cNvGrpSpPr/>
          <p:nvPr/>
        </p:nvGrpSpPr>
        <p:grpSpPr>
          <a:xfrm>
            <a:off x="-372325" y="-64950"/>
            <a:ext cx="7124450" cy="668900"/>
            <a:chOff x="-372325" y="-64950"/>
            <a:chExt cx="7124450" cy="668900"/>
          </a:xfrm>
        </p:grpSpPr>
        <p:sp>
          <p:nvSpPr>
            <p:cNvPr id="271" name="Google Shape;271;p7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7"/>
          <p:cNvSpPr/>
          <p:nvPr/>
        </p:nvSpPr>
        <p:spPr>
          <a:xfrm rot="10800000" flipH="1">
            <a:off x="-675" y="0"/>
            <a:ext cx="1857300" cy="1808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7"/>
          <p:cNvSpPr/>
          <p:nvPr/>
        </p:nvSpPr>
        <p:spPr>
          <a:xfrm>
            <a:off x="542475" y="994880"/>
            <a:ext cx="290700" cy="29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7"/>
          <p:cNvSpPr/>
          <p:nvPr/>
        </p:nvSpPr>
        <p:spPr>
          <a:xfrm rot="10800000" flipH="1">
            <a:off x="-675" y="100"/>
            <a:ext cx="1377000" cy="1340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7"/>
          <p:cNvGrpSpPr/>
          <p:nvPr/>
        </p:nvGrpSpPr>
        <p:grpSpPr>
          <a:xfrm rot="5400000">
            <a:off x="-325275" y="3683225"/>
            <a:ext cx="2026200" cy="78000"/>
            <a:chOff x="6727425" y="4608275"/>
            <a:chExt cx="2026200" cy="78000"/>
          </a:xfrm>
        </p:grpSpPr>
        <p:sp>
          <p:nvSpPr>
            <p:cNvPr id="314" name="Google Shape;314;p7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rot="10800000" flipH="1">
            <a:off x="509525" y="481350"/>
            <a:ext cx="368700" cy="3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"/>
          <p:cNvSpPr txBox="1">
            <a:spLocks noGrp="1"/>
          </p:cNvSpPr>
          <p:nvPr>
            <p:ph type="title"/>
          </p:nvPr>
        </p:nvSpPr>
        <p:spPr>
          <a:xfrm>
            <a:off x="2113625" y="1381425"/>
            <a:ext cx="4916700" cy="2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4" name="Google Shape;324;p8"/>
          <p:cNvGrpSpPr/>
          <p:nvPr/>
        </p:nvGrpSpPr>
        <p:grpSpPr>
          <a:xfrm>
            <a:off x="2009050" y="-64950"/>
            <a:ext cx="7124450" cy="668900"/>
            <a:chOff x="-372325" y="-64950"/>
            <a:chExt cx="7124450" cy="668900"/>
          </a:xfrm>
        </p:grpSpPr>
        <p:sp>
          <p:nvSpPr>
            <p:cNvPr id="325" name="Google Shape;325;p8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8"/>
          <p:cNvSpPr/>
          <p:nvPr/>
        </p:nvSpPr>
        <p:spPr>
          <a:xfrm>
            <a:off x="567875" y="-12"/>
            <a:ext cx="290700" cy="20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8"/>
          <p:cNvSpPr/>
          <p:nvPr/>
        </p:nvSpPr>
        <p:spPr>
          <a:xfrm rot="-5400000">
            <a:off x="8327700" y="3110200"/>
            <a:ext cx="322500" cy="128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8"/>
          <p:cNvSpPr/>
          <p:nvPr/>
        </p:nvSpPr>
        <p:spPr>
          <a:xfrm>
            <a:off x="-675" y="3335400"/>
            <a:ext cx="1857300" cy="1808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8"/>
          <p:cNvSpPr/>
          <p:nvPr/>
        </p:nvSpPr>
        <p:spPr>
          <a:xfrm>
            <a:off x="-675" y="3803000"/>
            <a:ext cx="1377000" cy="134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8"/>
          <p:cNvGrpSpPr/>
          <p:nvPr/>
        </p:nvGrpSpPr>
        <p:grpSpPr>
          <a:xfrm>
            <a:off x="5346325" y="4608275"/>
            <a:ext cx="2026200" cy="78000"/>
            <a:chOff x="6727425" y="4608275"/>
            <a:chExt cx="2026200" cy="78000"/>
          </a:xfrm>
        </p:grpSpPr>
        <p:sp>
          <p:nvSpPr>
            <p:cNvPr id="369" name="Google Shape;369;p8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-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SzPts val="700"/>
              <a:buFont typeface="Albert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SzPts val="7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378" name="Google Shape;378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9"/>
          <p:cNvGrpSpPr/>
          <p:nvPr/>
        </p:nvGrpSpPr>
        <p:grpSpPr>
          <a:xfrm rot="5400000">
            <a:off x="6903475" y="3004063"/>
            <a:ext cx="3991375" cy="668900"/>
            <a:chOff x="2760750" y="-64950"/>
            <a:chExt cx="3991375" cy="668900"/>
          </a:xfrm>
        </p:grpSpPr>
        <p:sp>
          <p:nvSpPr>
            <p:cNvPr id="380" name="Google Shape;380;p9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9"/>
          <p:cNvSpPr/>
          <p:nvPr/>
        </p:nvSpPr>
        <p:spPr>
          <a:xfrm>
            <a:off x="0" y="4681700"/>
            <a:ext cx="2661900" cy="24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9"/>
          <p:cNvGrpSpPr/>
          <p:nvPr/>
        </p:nvGrpSpPr>
        <p:grpSpPr>
          <a:xfrm>
            <a:off x="1511025" y="4763900"/>
            <a:ext cx="2026200" cy="78000"/>
            <a:chOff x="6727425" y="4608275"/>
            <a:chExt cx="2026200" cy="78000"/>
          </a:xfrm>
        </p:grpSpPr>
        <p:sp>
          <p:nvSpPr>
            <p:cNvPr id="403" name="Google Shape;403;p9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"/>
          <p:cNvSpPr>
            <a:spLocks noGrp="1"/>
          </p:cNvSpPr>
          <p:nvPr>
            <p:ph type="pic" idx="2"/>
          </p:nvPr>
        </p:nvSpPr>
        <p:spPr>
          <a:xfrm>
            <a:off x="-6750" y="33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10"/>
          <p:cNvSpPr txBox="1">
            <a:spLocks noGrp="1"/>
          </p:cNvSpPr>
          <p:nvPr>
            <p:ph type="body" idx="1"/>
          </p:nvPr>
        </p:nvSpPr>
        <p:spPr>
          <a:xfrm>
            <a:off x="720000" y="4003475"/>
            <a:ext cx="7704000" cy="60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"/>
          <p:cNvSpPr txBox="1">
            <a:spLocks noGrp="1"/>
          </p:cNvSpPr>
          <p:nvPr>
            <p:ph type="title" hasCustomPrompt="1"/>
          </p:nvPr>
        </p:nvSpPr>
        <p:spPr>
          <a:xfrm>
            <a:off x="1443000" y="1559200"/>
            <a:ext cx="6258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5" name="Google Shape;415;p11"/>
          <p:cNvSpPr txBox="1">
            <a:spLocks noGrp="1"/>
          </p:cNvSpPr>
          <p:nvPr>
            <p:ph type="subTitle" idx="1"/>
          </p:nvPr>
        </p:nvSpPr>
        <p:spPr>
          <a:xfrm>
            <a:off x="1443000" y="3156225"/>
            <a:ext cx="6258000" cy="423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16" name="Google Shape;416;p11"/>
          <p:cNvGrpSpPr/>
          <p:nvPr/>
        </p:nvGrpSpPr>
        <p:grpSpPr>
          <a:xfrm>
            <a:off x="8482575" y="-329100"/>
            <a:ext cx="668900" cy="5724450"/>
            <a:chOff x="8482575" y="-329100"/>
            <a:chExt cx="668900" cy="5724450"/>
          </a:xfrm>
        </p:grpSpPr>
        <p:sp>
          <p:nvSpPr>
            <p:cNvPr id="417" name="Google Shape;417;p11"/>
            <p:cNvSpPr/>
            <p:nvPr/>
          </p:nvSpPr>
          <p:spPr>
            <a:xfrm rot="-5400000">
              <a:off x="8562875" y="48067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 rot="-5400000">
              <a:off x="8562875" y="46319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 rot="-5400000">
              <a:off x="8562863" y="445673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 rot="-5400000">
              <a:off x="8562875" y="42819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 rot="-5400000">
              <a:off x="8562638" y="4106963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 rot="-5400000">
              <a:off x="8562875" y="39484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 rot="-5400000">
              <a:off x="8562638" y="3773463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 rot="-5400000">
              <a:off x="8562875" y="35984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 rot="-5400000">
              <a:off x="8562863" y="342368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 rot="-5400000">
              <a:off x="8562875" y="32484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 rot="-5400000">
              <a:off x="8562875" y="30736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 rot="-5400000">
              <a:off x="8562638" y="289868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 rot="-5400000">
              <a:off x="8562875" y="27236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 rot="-5400000">
              <a:off x="8562638" y="254868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 rot="-5400000">
              <a:off x="8562875" y="23736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 rot="-5400000">
              <a:off x="8562625" y="2198675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 rot="-5400000">
              <a:off x="8562875" y="20236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 rot="-5400000">
              <a:off x="8562875" y="18489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 rot="-5400000">
              <a:off x="8562875" y="16901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 rot="-5400000">
              <a:off x="8562863" y="151538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 rot="-5400000">
              <a:off x="8562638" y="134038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 rot="-5400000">
              <a:off x="8562863" y="116538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 rot="-5400000">
              <a:off x="8562638" y="99038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 rot="-5400000">
              <a:off x="8562875" y="8153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 rot="-5400000">
              <a:off x="8562875" y="6406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 rot="-5400000">
              <a:off x="8562875" y="4653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 rot="-5400000">
              <a:off x="8562863" y="290613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 rot="-5400000">
              <a:off x="8562875" y="1153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 rot="-5400000">
              <a:off x="8562875" y="-594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 rot="-5400000">
              <a:off x="8562638" y="-234387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 rot="-5400000">
              <a:off x="8562875" y="-4094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11"/>
          <p:cNvSpPr/>
          <p:nvPr/>
        </p:nvSpPr>
        <p:spPr>
          <a:xfrm>
            <a:off x="0" y="522100"/>
            <a:ext cx="2661900" cy="24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1"/>
          <p:cNvSpPr/>
          <p:nvPr/>
        </p:nvSpPr>
        <p:spPr>
          <a:xfrm>
            <a:off x="2661900" y="199600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11"/>
          <p:cNvGrpSpPr/>
          <p:nvPr/>
        </p:nvGrpSpPr>
        <p:grpSpPr>
          <a:xfrm>
            <a:off x="466050" y="604300"/>
            <a:ext cx="2026200" cy="78000"/>
            <a:chOff x="6727425" y="4608275"/>
            <a:chExt cx="2026200" cy="78000"/>
          </a:xfrm>
        </p:grpSpPr>
        <p:sp>
          <p:nvSpPr>
            <p:cNvPr id="451" name="Google Shape;451;p11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921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3" r:id="rId11"/>
    <p:sldLayoutId id="2147483667" r:id="rId12"/>
    <p:sldLayoutId id="214748366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6"/>
          <p:cNvSpPr txBox="1">
            <a:spLocks noGrp="1"/>
          </p:cNvSpPr>
          <p:nvPr>
            <p:ph type="ctrTitle"/>
          </p:nvPr>
        </p:nvSpPr>
        <p:spPr>
          <a:xfrm>
            <a:off x="1622175" y="967825"/>
            <a:ext cx="5899800" cy="2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Niagara Solid" panose="04020502070702020202" pitchFamily="82" charset="0"/>
              </a:rPr>
              <a:t>UTS TESTING DAN QA</a:t>
            </a:r>
            <a:br>
              <a:rPr lang="en" sz="5400" dirty="0">
                <a:latin typeface="Niagara Solid" panose="04020502070702020202" pitchFamily="82" charset="0"/>
              </a:rPr>
            </a:br>
            <a:r>
              <a:rPr lang="en" sz="5400" dirty="0">
                <a:latin typeface="Niagara Solid" panose="04020502070702020202" pitchFamily="82" charset="0"/>
              </a:rPr>
              <a:t>Ani Kurniawati</a:t>
            </a:r>
            <a:endParaRPr sz="5400" dirty="0">
              <a:solidFill>
                <a:schemeClr val="accent1"/>
              </a:solidFill>
              <a:highlight>
                <a:schemeClr val="dk2"/>
              </a:highlight>
              <a:latin typeface="Niagara Solid" panose="04020502070702020202" pitchFamily="82" charset="0"/>
            </a:endParaRPr>
          </a:p>
        </p:txBody>
      </p:sp>
      <p:sp>
        <p:nvSpPr>
          <p:cNvPr id="833" name="Google Shape;833;p26"/>
          <p:cNvSpPr txBox="1">
            <a:spLocks noGrp="1"/>
          </p:cNvSpPr>
          <p:nvPr>
            <p:ph type="subTitle" idx="1"/>
          </p:nvPr>
        </p:nvSpPr>
        <p:spPr>
          <a:xfrm>
            <a:off x="2147400" y="3471725"/>
            <a:ext cx="48492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201011401318 – 07Tple009</a:t>
            </a:r>
            <a:endParaRPr dirty="0"/>
          </a:p>
        </p:txBody>
      </p:sp>
      <p:sp>
        <p:nvSpPr>
          <p:cNvPr id="834" name="Google Shape;834;p26"/>
          <p:cNvSpPr/>
          <p:nvPr/>
        </p:nvSpPr>
        <p:spPr>
          <a:xfrm>
            <a:off x="7521900" y="3593500"/>
            <a:ext cx="322500" cy="154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0"/>
          <p:cNvSpPr txBox="1">
            <a:spLocks noGrp="1"/>
          </p:cNvSpPr>
          <p:nvPr>
            <p:ph type="title"/>
          </p:nvPr>
        </p:nvSpPr>
        <p:spPr>
          <a:xfrm>
            <a:off x="1904628" y="1995065"/>
            <a:ext cx="5496040" cy="449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Testing Ketika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</a:t>
            </a:r>
            <a:br>
              <a:rPr lang="en-US" dirty="0"/>
            </a:br>
            <a:endParaRPr dirty="0"/>
          </a:p>
        </p:txBody>
      </p:sp>
      <p:grpSp>
        <p:nvGrpSpPr>
          <p:cNvPr id="876" name="Google Shape;876;p30"/>
          <p:cNvGrpSpPr/>
          <p:nvPr/>
        </p:nvGrpSpPr>
        <p:grpSpPr>
          <a:xfrm>
            <a:off x="5346325" y="4608275"/>
            <a:ext cx="2026200" cy="78000"/>
            <a:chOff x="6727425" y="4608275"/>
            <a:chExt cx="2026200" cy="78000"/>
          </a:xfrm>
        </p:grpSpPr>
        <p:sp>
          <p:nvSpPr>
            <p:cNvPr id="877" name="Google Shape;877;p30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30"/>
          <p:cNvSpPr/>
          <p:nvPr/>
        </p:nvSpPr>
        <p:spPr>
          <a:xfrm>
            <a:off x="7730893" y="1291275"/>
            <a:ext cx="1124100" cy="11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7434500" y="994875"/>
            <a:ext cx="296400" cy="29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2EA35-776D-24AC-C849-94EDF75F0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778" r="25158" b="-1"/>
          <a:stretch/>
        </p:blipFill>
        <p:spPr>
          <a:xfrm>
            <a:off x="1656582" y="1747166"/>
            <a:ext cx="5830835" cy="24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0"/>
          <p:cNvSpPr txBox="1">
            <a:spLocks noGrp="1"/>
          </p:cNvSpPr>
          <p:nvPr>
            <p:ph type="title"/>
          </p:nvPr>
        </p:nvSpPr>
        <p:spPr>
          <a:xfrm>
            <a:off x="1443000" y="1559200"/>
            <a:ext cx="6258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CI/CD</a:t>
            </a:r>
            <a:endParaRPr dirty="0"/>
          </a:p>
        </p:txBody>
      </p:sp>
      <p:sp>
        <p:nvSpPr>
          <p:cNvPr id="1052" name="Google Shape;1052;p40"/>
          <p:cNvSpPr/>
          <p:nvPr/>
        </p:nvSpPr>
        <p:spPr>
          <a:xfrm rot="10800000">
            <a:off x="7294175" y="0"/>
            <a:ext cx="1857300" cy="1808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0"/>
          <p:cNvSpPr/>
          <p:nvPr/>
        </p:nvSpPr>
        <p:spPr>
          <a:xfrm rot="10800000">
            <a:off x="7774475" y="100"/>
            <a:ext cx="1377000" cy="1340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40"/>
          <p:cNvSpPr/>
          <p:nvPr/>
        </p:nvSpPr>
        <p:spPr>
          <a:xfrm>
            <a:off x="8332875" y="289300"/>
            <a:ext cx="500100" cy="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0"/>
          <p:cNvSpPr/>
          <p:nvPr/>
        </p:nvSpPr>
        <p:spPr>
          <a:xfrm>
            <a:off x="1120500" y="3156225"/>
            <a:ext cx="322500" cy="19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40"/>
          <p:cNvGrpSpPr/>
          <p:nvPr/>
        </p:nvGrpSpPr>
        <p:grpSpPr>
          <a:xfrm>
            <a:off x="5674788" y="3848025"/>
            <a:ext cx="2026200" cy="78000"/>
            <a:chOff x="6727425" y="4608275"/>
            <a:chExt cx="2026200" cy="78000"/>
          </a:xfrm>
        </p:grpSpPr>
        <p:sp>
          <p:nvSpPr>
            <p:cNvPr id="1057" name="Google Shape;1057;p40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9"/>
          <p:cNvSpPr txBox="1">
            <a:spLocks noGrp="1"/>
          </p:cNvSpPr>
          <p:nvPr>
            <p:ph type="title"/>
          </p:nvPr>
        </p:nvSpPr>
        <p:spPr>
          <a:xfrm>
            <a:off x="3783657" y="764425"/>
            <a:ext cx="4338367" cy="32159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PengertiCI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/CD</a:t>
            </a:r>
            <a:b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Singkatan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 Integration (Integrasi Terus-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Menerus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dan Continuous Deployment (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Terus-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Menerus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CI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praktik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teratur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sementara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otomatisasi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lulus CI.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CI/CD,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merilis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andal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8" name="Google Shape;868;p29"/>
          <p:cNvSpPr/>
          <p:nvPr/>
        </p:nvSpPr>
        <p:spPr>
          <a:xfrm>
            <a:off x="1584000" y="764425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55A2944-D2B2-0BC2-3583-F842BF56D63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428" r="4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031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0"/>
          <p:cNvSpPr txBox="1">
            <a:spLocks noGrp="1"/>
          </p:cNvSpPr>
          <p:nvPr>
            <p:ph type="title"/>
          </p:nvPr>
        </p:nvSpPr>
        <p:spPr>
          <a:xfrm>
            <a:off x="1823980" y="1867875"/>
            <a:ext cx="5496040" cy="449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Kode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CircleCI</a:t>
            </a:r>
            <a:br>
              <a:rPr lang="en-US" dirty="0"/>
            </a:br>
            <a:endParaRPr dirty="0"/>
          </a:p>
        </p:txBody>
      </p:sp>
      <p:grpSp>
        <p:nvGrpSpPr>
          <p:cNvPr id="876" name="Google Shape;876;p30"/>
          <p:cNvGrpSpPr/>
          <p:nvPr/>
        </p:nvGrpSpPr>
        <p:grpSpPr>
          <a:xfrm>
            <a:off x="5346325" y="4608275"/>
            <a:ext cx="2026200" cy="78000"/>
            <a:chOff x="6727425" y="4608275"/>
            <a:chExt cx="2026200" cy="78000"/>
          </a:xfrm>
        </p:grpSpPr>
        <p:sp>
          <p:nvSpPr>
            <p:cNvPr id="877" name="Google Shape;877;p30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30"/>
          <p:cNvSpPr/>
          <p:nvPr/>
        </p:nvSpPr>
        <p:spPr>
          <a:xfrm>
            <a:off x="7730893" y="1291275"/>
            <a:ext cx="1124100" cy="11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7434500" y="994875"/>
            <a:ext cx="296400" cy="29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CC4BD-9621-3FF5-D717-1C49B5DB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25" y="1581374"/>
            <a:ext cx="5877429" cy="28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5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0"/>
          <p:cNvSpPr txBox="1">
            <a:spLocks noGrp="1"/>
          </p:cNvSpPr>
          <p:nvPr>
            <p:ph type="title"/>
          </p:nvPr>
        </p:nvSpPr>
        <p:spPr>
          <a:xfrm>
            <a:off x="703020" y="160562"/>
            <a:ext cx="6879673" cy="1883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config/workflow yang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jalankan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ci/cd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circleCI</a:t>
            </a:r>
            <a:br>
              <a:rPr lang="en-US" dirty="0"/>
            </a:br>
            <a:endParaRPr dirty="0"/>
          </a:p>
        </p:txBody>
      </p:sp>
      <p:grpSp>
        <p:nvGrpSpPr>
          <p:cNvPr id="876" name="Google Shape;876;p30"/>
          <p:cNvGrpSpPr/>
          <p:nvPr/>
        </p:nvGrpSpPr>
        <p:grpSpPr>
          <a:xfrm>
            <a:off x="5346325" y="4608275"/>
            <a:ext cx="2026200" cy="78000"/>
            <a:chOff x="6727425" y="4608275"/>
            <a:chExt cx="2026200" cy="78000"/>
          </a:xfrm>
        </p:grpSpPr>
        <p:sp>
          <p:nvSpPr>
            <p:cNvPr id="877" name="Google Shape;877;p30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30"/>
          <p:cNvSpPr/>
          <p:nvPr/>
        </p:nvSpPr>
        <p:spPr>
          <a:xfrm>
            <a:off x="7730893" y="1291275"/>
            <a:ext cx="1124100" cy="11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7582693" y="994875"/>
            <a:ext cx="296400" cy="29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CEDD1D-04A3-540C-63A7-06F4C944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09" y="1392685"/>
            <a:ext cx="6307084" cy="297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9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2"/>
          <p:cNvSpPr txBox="1">
            <a:spLocks noGrp="1"/>
          </p:cNvSpPr>
          <p:nvPr>
            <p:ph type="title"/>
          </p:nvPr>
        </p:nvSpPr>
        <p:spPr>
          <a:xfrm>
            <a:off x="694147" y="966908"/>
            <a:ext cx="23674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1" name="Google Shape;1081;p42"/>
          <p:cNvSpPr txBox="1">
            <a:spLocks noGrp="1"/>
          </p:cNvSpPr>
          <p:nvPr>
            <p:ph type="subTitle" idx="4294967295"/>
          </p:nvPr>
        </p:nvSpPr>
        <p:spPr>
          <a:xfrm>
            <a:off x="3380269" y="2270713"/>
            <a:ext cx="2246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buNone/>
            </a:pP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https://glints.com/id/lowongan/unit-testing-adalah/</a:t>
            </a:r>
          </a:p>
        </p:txBody>
      </p:sp>
      <p:sp>
        <p:nvSpPr>
          <p:cNvPr id="1082" name="Google Shape;1082;p42"/>
          <p:cNvSpPr txBox="1">
            <a:spLocks noGrp="1"/>
          </p:cNvSpPr>
          <p:nvPr>
            <p:ph type="subTitle" idx="4294967295"/>
          </p:nvPr>
        </p:nvSpPr>
        <p:spPr>
          <a:xfrm>
            <a:off x="768455" y="3338440"/>
            <a:ext cx="17949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https://circleci.com/blog/what-is-a-ci-cd-pipeline/</a:t>
            </a:r>
          </a:p>
        </p:txBody>
      </p:sp>
      <p:sp>
        <p:nvSpPr>
          <p:cNvPr id="1083" name="Google Shape;1083;p42"/>
          <p:cNvSpPr txBox="1">
            <a:spLocks noGrp="1"/>
          </p:cNvSpPr>
          <p:nvPr>
            <p:ph type="subTitle" idx="4294967295"/>
          </p:nvPr>
        </p:nvSpPr>
        <p:spPr>
          <a:xfrm>
            <a:off x="715981" y="2285400"/>
            <a:ext cx="18999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https://www.dicoding.com/blog/white-box-testing/</a:t>
            </a:r>
          </a:p>
        </p:txBody>
      </p:sp>
      <p:sp>
        <p:nvSpPr>
          <p:cNvPr id="1084" name="Google Shape;1084;p42"/>
          <p:cNvSpPr txBox="1">
            <a:spLocks noGrp="1"/>
          </p:cNvSpPr>
          <p:nvPr>
            <p:ph type="subTitle" idx="4294967295"/>
          </p:nvPr>
        </p:nvSpPr>
        <p:spPr>
          <a:xfrm>
            <a:off x="3563936" y="3282351"/>
            <a:ext cx="26133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https://www.spiceworks.com/tech/devops/articles/what-is-ci-cd/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1085" name="Google Shape;1085;p42"/>
          <p:cNvSpPr txBox="1">
            <a:spLocks noGrp="1"/>
          </p:cNvSpPr>
          <p:nvPr>
            <p:ph type="subTitle" idx="4294967295"/>
          </p:nvPr>
        </p:nvSpPr>
        <p:spPr>
          <a:xfrm>
            <a:off x="3553024" y="1946110"/>
            <a:ext cx="2037952" cy="374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GLINTS.com</a:t>
            </a:r>
          </a:p>
        </p:txBody>
      </p:sp>
      <p:sp>
        <p:nvSpPr>
          <p:cNvPr id="1086" name="Google Shape;1086;p42"/>
          <p:cNvSpPr txBox="1">
            <a:spLocks noGrp="1"/>
          </p:cNvSpPr>
          <p:nvPr>
            <p:ph type="subTitle" idx="4294967295"/>
          </p:nvPr>
        </p:nvSpPr>
        <p:spPr>
          <a:xfrm>
            <a:off x="744865" y="3010295"/>
            <a:ext cx="1549325" cy="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Circleci.com</a:t>
            </a:r>
          </a:p>
        </p:txBody>
      </p:sp>
      <p:sp>
        <p:nvSpPr>
          <p:cNvPr id="1087" name="Google Shape;1087;p42"/>
          <p:cNvSpPr txBox="1">
            <a:spLocks noGrp="1"/>
          </p:cNvSpPr>
          <p:nvPr>
            <p:ph type="subTitle" idx="4294967295"/>
          </p:nvPr>
        </p:nvSpPr>
        <p:spPr>
          <a:xfrm>
            <a:off x="698928" y="1902055"/>
            <a:ext cx="1549325" cy="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Dicoding.com</a:t>
            </a:r>
          </a:p>
        </p:txBody>
      </p:sp>
      <p:sp>
        <p:nvSpPr>
          <p:cNvPr id="1088" name="Google Shape;1088;p42"/>
          <p:cNvSpPr txBox="1">
            <a:spLocks noGrp="1"/>
          </p:cNvSpPr>
          <p:nvPr>
            <p:ph type="subTitle" idx="4294967295"/>
          </p:nvPr>
        </p:nvSpPr>
        <p:spPr>
          <a:xfrm>
            <a:off x="3380269" y="3010295"/>
            <a:ext cx="2613353" cy="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spiceworks.com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9"/>
          <p:cNvSpPr txBox="1">
            <a:spLocks noGrp="1"/>
          </p:cNvSpPr>
          <p:nvPr>
            <p:ph type="title"/>
          </p:nvPr>
        </p:nvSpPr>
        <p:spPr>
          <a:xfrm>
            <a:off x="3794412" y="1552277"/>
            <a:ext cx="4451100" cy="15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“ </a:t>
            </a:r>
            <a:r>
              <a:rPr lang="en-US" dirty="0" err="1"/>
              <a:t>Terimakasih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868" name="Google Shape;868;p29"/>
          <p:cNvSpPr/>
          <p:nvPr/>
        </p:nvSpPr>
        <p:spPr>
          <a:xfrm>
            <a:off x="1584000" y="764425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55A2944-D2B2-0BC2-3583-F842BF56D63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428" r="4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742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9"/>
          <p:cNvSpPr txBox="1">
            <a:spLocks noGrp="1"/>
          </p:cNvSpPr>
          <p:nvPr>
            <p:ph type="title"/>
          </p:nvPr>
        </p:nvSpPr>
        <p:spPr>
          <a:xfrm>
            <a:off x="3794412" y="1552277"/>
            <a:ext cx="4451100" cy="15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“ White Box</a:t>
            </a:r>
            <a:br>
              <a:rPr lang="en-US" dirty="0"/>
            </a:br>
            <a:r>
              <a:rPr lang="en-US" dirty="0"/>
              <a:t>Testing”</a:t>
            </a:r>
            <a:endParaRPr dirty="0"/>
          </a:p>
        </p:txBody>
      </p:sp>
      <p:sp>
        <p:nvSpPr>
          <p:cNvPr id="868" name="Google Shape;868;p29"/>
          <p:cNvSpPr/>
          <p:nvPr/>
        </p:nvSpPr>
        <p:spPr>
          <a:xfrm>
            <a:off x="1584000" y="764425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55A2944-D2B2-0BC2-3583-F842BF56D63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428" r="428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8"/>
          <p:cNvSpPr txBox="1">
            <a:spLocks noGrp="1"/>
          </p:cNvSpPr>
          <p:nvPr>
            <p:ph type="subTitle" idx="7"/>
          </p:nvPr>
        </p:nvSpPr>
        <p:spPr>
          <a:xfrm>
            <a:off x="1239913" y="3037508"/>
            <a:ext cx="24141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whitebox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lintasan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kondisi-kondisi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memicu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kebijakan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3" name="Google Shape;853;p28"/>
          <p:cNvSpPr txBox="1">
            <a:spLocks noGrp="1"/>
          </p:cNvSpPr>
          <p:nvPr>
            <p:ph type="title" idx="6"/>
          </p:nvPr>
        </p:nvSpPr>
        <p:spPr>
          <a:xfrm>
            <a:off x="1251599" y="2401598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Metode</a:t>
            </a:r>
            <a:endParaRPr sz="1800" dirty="0"/>
          </a:p>
        </p:txBody>
      </p:sp>
      <p:sp>
        <p:nvSpPr>
          <p:cNvPr id="856" name="Google Shape;856;p28"/>
          <p:cNvSpPr txBox="1">
            <a:spLocks noGrp="1"/>
          </p:cNvSpPr>
          <p:nvPr>
            <p:ph type="title" idx="2"/>
          </p:nvPr>
        </p:nvSpPr>
        <p:spPr>
          <a:xfrm>
            <a:off x="1249743" y="355337"/>
            <a:ext cx="1482699" cy="494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7" name="Google Shape;857;p28"/>
          <p:cNvSpPr txBox="1">
            <a:spLocks noGrp="1"/>
          </p:cNvSpPr>
          <p:nvPr>
            <p:ph type="title" idx="3"/>
          </p:nvPr>
        </p:nvSpPr>
        <p:spPr>
          <a:xfrm>
            <a:off x="1239913" y="1303183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8" name="Google Shape;858;p28"/>
          <p:cNvSpPr txBox="1">
            <a:spLocks noGrp="1"/>
          </p:cNvSpPr>
          <p:nvPr>
            <p:ph type="subTitle" idx="1"/>
          </p:nvPr>
        </p:nvSpPr>
        <p:spPr>
          <a:xfrm>
            <a:off x="1249743" y="711331"/>
            <a:ext cx="2414100" cy="1119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White box </a:t>
            </a: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mana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internal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9" name="Google Shape;859;p28"/>
          <p:cNvSpPr txBox="1">
            <a:spLocks noGrp="1"/>
          </p:cNvSpPr>
          <p:nvPr>
            <p:ph type="subTitle" idx="4"/>
          </p:nvPr>
        </p:nvSpPr>
        <p:spPr>
          <a:xfrm>
            <a:off x="1239913" y="1917867"/>
            <a:ext cx="2414100" cy="1119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White Box Testing Memastikan kode berjalan benar, mengidentifikasi bug, dan memeriksa semua jalur eksekusi.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FB7B80-BD3C-E0EF-6FF7-33807E649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642" y="520338"/>
            <a:ext cx="2615047" cy="392257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731457F-3086-0743-A783-C46DBBE67712}"/>
              </a:ext>
            </a:extLst>
          </p:cNvPr>
          <p:cNvSpPr/>
          <p:nvPr/>
        </p:nvSpPr>
        <p:spPr>
          <a:xfrm>
            <a:off x="1092089" y="602595"/>
            <a:ext cx="147824" cy="1087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4E636BF-8A3D-753C-AC24-DB888D9D5F98}"/>
              </a:ext>
            </a:extLst>
          </p:cNvPr>
          <p:cNvSpPr/>
          <p:nvPr/>
        </p:nvSpPr>
        <p:spPr>
          <a:xfrm>
            <a:off x="1082260" y="1809131"/>
            <a:ext cx="147824" cy="1087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9094888-84F9-B2F3-5592-C46F8CC203C3}"/>
              </a:ext>
            </a:extLst>
          </p:cNvPr>
          <p:cNvSpPr/>
          <p:nvPr/>
        </p:nvSpPr>
        <p:spPr>
          <a:xfrm>
            <a:off x="1082260" y="2906931"/>
            <a:ext cx="147824" cy="1087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4"/>
          <p:cNvSpPr txBox="1">
            <a:spLocks noGrp="1"/>
          </p:cNvSpPr>
          <p:nvPr>
            <p:ph type="title"/>
          </p:nvPr>
        </p:nvSpPr>
        <p:spPr>
          <a:xfrm>
            <a:off x="2113625" y="1381425"/>
            <a:ext cx="4916700" cy="2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br>
              <a:rPr lang="en-US" sz="60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sz="6000" dirty="0">
              <a:highlight>
                <a:schemeClr val="dk2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6" name="Google Shape;956;p34"/>
          <p:cNvSpPr/>
          <p:nvPr/>
        </p:nvSpPr>
        <p:spPr>
          <a:xfrm>
            <a:off x="542375" y="4344575"/>
            <a:ext cx="341700" cy="34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7521900" y="3593500"/>
            <a:ext cx="322500" cy="154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8" name="Google Shape;958;p34"/>
          <p:cNvGrpSpPr/>
          <p:nvPr/>
        </p:nvGrpSpPr>
        <p:grpSpPr>
          <a:xfrm rot="5400000">
            <a:off x="-299875" y="1826975"/>
            <a:ext cx="2026200" cy="78000"/>
            <a:chOff x="6727425" y="4608275"/>
            <a:chExt cx="2026200" cy="78000"/>
          </a:xfrm>
        </p:grpSpPr>
        <p:sp>
          <p:nvSpPr>
            <p:cNvPr id="959" name="Google Shape;959;p34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3"/>
          <p:cNvSpPr txBox="1">
            <a:spLocks noGrp="1"/>
          </p:cNvSpPr>
          <p:nvPr>
            <p:ph type="subTitle" idx="1"/>
          </p:nvPr>
        </p:nvSpPr>
        <p:spPr>
          <a:xfrm>
            <a:off x="1128415" y="776720"/>
            <a:ext cx="32460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mana unit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terkecil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terpisah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7" name="Google Shape;917;p33"/>
          <p:cNvSpPr txBox="1">
            <a:spLocks noGrp="1"/>
          </p:cNvSpPr>
          <p:nvPr>
            <p:ph type="subTitle" idx="3"/>
          </p:nvPr>
        </p:nvSpPr>
        <p:spPr>
          <a:xfrm>
            <a:off x="1097856" y="2206543"/>
            <a:ext cx="32460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testing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8" name="Google Shape;918;p33"/>
          <p:cNvSpPr txBox="1">
            <a:spLocks noGrp="1"/>
          </p:cNvSpPr>
          <p:nvPr>
            <p:ph type="subTitle" idx="5"/>
          </p:nvPr>
        </p:nvSpPr>
        <p:spPr>
          <a:xfrm>
            <a:off x="1101846" y="3305769"/>
            <a:ext cx="32460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SzPts val="1100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testing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terisolasi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9" name="Google Shape;919;p33"/>
          <p:cNvSpPr txBox="1">
            <a:spLocks noGrp="1"/>
          </p:cNvSpPr>
          <p:nvPr>
            <p:ph type="title"/>
          </p:nvPr>
        </p:nvSpPr>
        <p:spPr>
          <a:xfrm>
            <a:off x="1128415" y="2933225"/>
            <a:ext cx="3246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0" name="Google Shape;920;p33"/>
          <p:cNvSpPr txBox="1">
            <a:spLocks noGrp="1"/>
          </p:cNvSpPr>
          <p:nvPr>
            <p:ph type="title" idx="2"/>
          </p:nvPr>
        </p:nvSpPr>
        <p:spPr>
          <a:xfrm>
            <a:off x="1097856" y="1867398"/>
            <a:ext cx="3246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" name="Google Shape;921;p33"/>
          <p:cNvSpPr txBox="1">
            <a:spLocks noGrp="1"/>
          </p:cNvSpPr>
          <p:nvPr>
            <p:ph type="title" idx="4"/>
          </p:nvPr>
        </p:nvSpPr>
        <p:spPr>
          <a:xfrm>
            <a:off x="1128415" y="445530"/>
            <a:ext cx="3246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" name="Google Shape;925;p33"/>
          <p:cNvSpPr/>
          <p:nvPr/>
        </p:nvSpPr>
        <p:spPr>
          <a:xfrm flipH="1">
            <a:off x="7774475" y="3803000"/>
            <a:ext cx="1377000" cy="1340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3"/>
          <p:cNvSpPr/>
          <p:nvPr/>
        </p:nvSpPr>
        <p:spPr>
          <a:xfrm>
            <a:off x="551975" y="2896100"/>
            <a:ext cx="322500" cy="224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33"/>
          <p:cNvGrpSpPr/>
          <p:nvPr/>
        </p:nvGrpSpPr>
        <p:grpSpPr>
          <a:xfrm rot="5400000">
            <a:off x="-299875" y="3002125"/>
            <a:ext cx="2026200" cy="78000"/>
            <a:chOff x="6727425" y="4608275"/>
            <a:chExt cx="2026200" cy="78000"/>
          </a:xfrm>
        </p:grpSpPr>
        <p:sp>
          <p:nvSpPr>
            <p:cNvPr id="928" name="Google Shape;928;p33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3"/>
          <p:cNvGrpSpPr/>
          <p:nvPr/>
        </p:nvGrpSpPr>
        <p:grpSpPr>
          <a:xfrm>
            <a:off x="2597328" y="1603082"/>
            <a:ext cx="349084" cy="348683"/>
            <a:chOff x="1739975" y="1272700"/>
            <a:chExt cx="304425" cy="304075"/>
          </a:xfrm>
        </p:grpSpPr>
        <p:sp>
          <p:nvSpPr>
            <p:cNvPr id="936" name="Google Shape;936;p33"/>
            <p:cNvSpPr/>
            <p:nvPr/>
          </p:nvSpPr>
          <p:spPr>
            <a:xfrm>
              <a:off x="1739975" y="1291025"/>
              <a:ext cx="286425" cy="160400"/>
            </a:xfrm>
            <a:custGeom>
              <a:avLst/>
              <a:gdLst/>
              <a:ahLst/>
              <a:cxnLst/>
              <a:rect l="l" t="t" r="r" b="b"/>
              <a:pathLst>
                <a:path w="11457" h="6416" extrusionOk="0">
                  <a:moveTo>
                    <a:pt x="1" y="0"/>
                  </a:moveTo>
                  <a:lnTo>
                    <a:pt x="1" y="6415"/>
                  </a:lnTo>
                  <a:lnTo>
                    <a:pt x="1454" y="6415"/>
                  </a:lnTo>
                  <a:lnTo>
                    <a:pt x="1454" y="6062"/>
                  </a:lnTo>
                  <a:cubicBezTo>
                    <a:pt x="1454" y="5080"/>
                    <a:pt x="2253" y="4281"/>
                    <a:pt x="3235" y="4281"/>
                  </a:cubicBezTo>
                  <a:cubicBezTo>
                    <a:pt x="1965" y="4281"/>
                    <a:pt x="1323" y="2750"/>
                    <a:pt x="2226" y="1846"/>
                  </a:cubicBezTo>
                  <a:cubicBezTo>
                    <a:pt x="2519" y="1554"/>
                    <a:pt x="2876" y="1423"/>
                    <a:pt x="3227" y="1423"/>
                  </a:cubicBezTo>
                  <a:cubicBezTo>
                    <a:pt x="3960" y="1423"/>
                    <a:pt x="4662" y="1995"/>
                    <a:pt x="4662" y="2854"/>
                  </a:cubicBezTo>
                  <a:cubicBezTo>
                    <a:pt x="4662" y="3640"/>
                    <a:pt x="4020" y="4281"/>
                    <a:pt x="3235" y="4281"/>
                  </a:cubicBezTo>
                  <a:cubicBezTo>
                    <a:pt x="4216" y="4281"/>
                    <a:pt x="5015" y="5080"/>
                    <a:pt x="5028" y="6062"/>
                  </a:cubicBezTo>
                  <a:lnTo>
                    <a:pt x="5028" y="6415"/>
                  </a:lnTo>
                  <a:lnTo>
                    <a:pt x="11456" y="6415"/>
                  </a:lnTo>
                  <a:lnTo>
                    <a:pt x="11456" y="4281"/>
                  </a:lnTo>
                  <a:lnTo>
                    <a:pt x="9532" y="4281"/>
                  </a:lnTo>
                  <a:lnTo>
                    <a:pt x="7162" y="6062"/>
                  </a:lnTo>
                  <a:lnTo>
                    <a:pt x="7162" y="4281"/>
                  </a:lnTo>
                  <a:lnTo>
                    <a:pt x="5735" y="4281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1796925" y="1344700"/>
              <a:ext cx="41925" cy="35675"/>
            </a:xfrm>
            <a:custGeom>
              <a:avLst/>
              <a:gdLst/>
              <a:ahLst/>
              <a:cxnLst/>
              <a:rect l="l" t="t" r="r" b="b"/>
              <a:pathLst>
                <a:path w="1677" h="1427" extrusionOk="0">
                  <a:moveTo>
                    <a:pt x="957" y="0"/>
                  </a:moveTo>
                  <a:cubicBezTo>
                    <a:pt x="328" y="0"/>
                    <a:pt x="1" y="760"/>
                    <a:pt x="459" y="1218"/>
                  </a:cubicBezTo>
                  <a:cubicBezTo>
                    <a:pt x="603" y="1361"/>
                    <a:pt x="780" y="1426"/>
                    <a:pt x="955" y="1426"/>
                  </a:cubicBezTo>
                  <a:cubicBezTo>
                    <a:pt x="1322" y="1426"/>
                    <a:pt x="1677" y="1142"/>
                    <a:pt x="1677" y="707"/>
                  </a:cubicBezTo>
                  <a:cubicBezTo>
                    <a:pt x="1677" y="314"/>
                    <a:pt x="1349" y="0"/>
                    <a:pt x="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1794325" y="1416050"/>
              <a:ext cx="53375" cy="35375"/>
            </a:xfrm>
            <a:custGeom>
              <a:avLst/>
              <a:gdLst/>
              <a:ahLst/>
              <a:cxnLst/>
              <a:rect l="l" t="t" r="r" b="b"/>
              <a:pathLst>
                <a:path w="2135" h="1415" extrusionOk="0">
                  <a:moveTo>
                    <a:pt x="1084" y="0"/>
                  </a:moveTo>
                  <a:cubicBezTo>
                    <a:pt x="1076" y="0"/>
                    <a:pt x="1068" y="0"/>
                    <a:pt x="1061" y="0"/>
                  </a:cubicBezTo>
                  <a:cubicBezTo>
                    <a:pt x="471" y="0"/>
                    <a:pt x="0" y="472"/>
                    <a:pt x="0" y="1061"/>
                  </a:cubicBezTo>
                  <a:lnTo>
                    <a:pt x="0" y="1414"/>
                  </a:lnTo>
                  <a:lnTo>
                    <a:pt x="2134" y="1414"/>
                  </a:lnTo>
                  <a:lnTo>
                    <a:pt x="2134" y="1061"/>
                  </a:lnTo>
                  <a:cubicBezTo>
                    <a:pt x="2134" y="479"/>
                    <a:pt x="1662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1739975" y="1469400"/>
              <a:ext cx="286425" cy="107375"/>
            </a:xfrm>
            <a:custGeom>
              <a:avLst/>
              <a:gdLst/>
              <a:ahLst/>
              <a:cxnLst/>
              <a:rect l="l" t="t" r="r" b="b"/>
              <a:pathLst>
                <a:path w="11457" h="4295" extrusionOk="0">
                  <a:moveTo>
                    <a:pt x="6089" y="707"/>
                  </a:moveTo>
                  <a:lnTo>
                    <a:pt x="6089" y="1427"/>
                  </a:lnTo>
                  <a:lnTo>
                    <a:pt x="5382" y="1427"/>
                  </a:lnTo>
                  <a:lnTo>
                    <a:pt x="5382" y="707"/>
                  </a:lnTo>
                  <a:close/>
                  <a:moveTo>
                    <a:pt x="1" y="0"/>
                  </a:moveTo>
                  <a:lnTo>
                    <a:pt x="1" y="2134"/>
                  </a:lnTo>
                  <a:lnTo>
                    <a:pt x="4308" y="2134"/>
                  </a:lnTo>
                  <a:lnTo>
                    <a:pt x="4308" y="3588"/>
                  </a:lnTo>
                  <a:lnTo>
                    <a:pt x="2881" y="3588"/>
                  </a:lnTo>
                  <a:lnTo>
                    <a:pt x="2881" y="4295"/>
                  </a:lnTo>
                  <a:lnTo>
                    <a:pt x="8589" y="4295"/>
                  </a:lnTo>
                  <a:lnTo>
                    <a:pt x="8589" y="3588"/>
                  </a:lnTo>
                  <a:lnTo>
                    <a:pt x="7162" y="3588"/>
                  </a:lnTo>
                  <a:lnTo>
                    <a:pt x="7162" y="2134"/>
                  </a:lnTo>
                  <a:lnTo>
                    <a:pt x="11456" y="2134"/>
                  </a:lnTo>
                  <a:lnTo>
                    <a:pt x="114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1901025" y="1272700"/>
              <a:ext cx="143375" cy="134200"/>
            </a:xfrm>
            <a:custGeom>
              <a:avLst/>
              <a:gdLst/>
              <a:ahLst/>
              <a:cxnLst/>
              <a:rect l="l" t="t" r="r" b="b"/>
              <a:pathLst>
                <a:path w="5735" h="5368" extrusionOk="0">
                  <a:moveTo>
                    <a:pt x="4661" y="1100"/>
                  </a:moveTo>
                  <a:lnTo>
                    <a:pt x="4661" y="1807"/>
                  </a:lnTo>
                  <a:lnTo>
                    <a:pt x="1074" y="1807"/>
                  </a:lnTo>
                  <a:lnTo>
                    <a:pt x="1074" y="1100"/>
                  </a:lnTo>
                  <a:close/>
                  <a:moveTo>
                    <a:pt x="3941" y="2514"/>
                  </a:moveTo>
                  <a:lnTo>
                    <a:pt x="3941" y="3234"/>
                  </a:lnTo>
                  <a:lnTo>
                    <a:pt x="1074" y="3234"/>
                  </a:lnTo>
                  <a:lnTo>
                    <a:pt x="1074" y="2514"/>
                  </a:lnTo>
                  <a:close/>
                  <a:moveTo>
                    <a:pt x="0" y="0"/>
                  </a:moveTo>
                  <a:lnTo>
                    <a:pt x="0" y="4307"/>
                  </a:lnTo>
                  <a:lnTo>
                    <a:pt x="1427" y="4307"/>
                  </a:lnTo>
                  <a:lnTo>
                    <a:pt x="1427" y="5368"/>
                  </a:lnTo>
                  <a:lnTo>
                    <a:pt x="2854" y="4307"/>
                  </a:lnTo>
                  <a:lnTo>
                    <a:pt x="5735" y="4307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33"/>
          <p:cNvGrpSpPr/>
          <p:nvPr/>
        </p:nvGrpSpPr>
        <p:grpSpPr>
          <a:xfrm>
            <a:off x="2751415" y="2832846"/>
            <a:ext cx="348711" cy="326924"/>
            <a:chOff x="1739975" y="1995700"/>
            <a:chExt cx="304100" cy="285100"/>
          </a:xfrm>
        </p:grpSpPr>
        <p:sp>
          <p:nvSpPr>
            <p:cNvPr id="942" name="Google Shape;942;p33"/>
            <p:cNvSpPr/>
            <p:nvPr/>
          </p:nvSpPr>
          <p:spPr>
            <a:xfrm>
              <a:off x="1739975" y="1995700"/>
              <a:ext cx="304100" cy="285100"/>
            </a:xfrm>
            <a:custGeom>
              <a:avLst/>
              <a:gdLst/>
              <a:ahLst/>
              <a:cxnLst/>
              <a:rect l="l" t="t" r="r" b="b"/>
              <a:pathLst>
                <a:path w="12164" h="11404" extrusionOk="0">
                  <a:moveTo>
                    <a:pt x="7162" y="1428"/>
                  </a:moveTo>
                  <a:lnTo>
                    <a:pt x="7162" y="2383"/>
                  </a:lnTo>
                  <a:cubicBezTo>
                    <a:pt x="7280" y="2436"/>
                    <a:pt x="7398" y="2514"/>
                    <a:pt x="7503" y="2580"/>
                  </a:cubicBezTo>
                  <a:lnTo>
                    <a:pt x="8327" y="2095"/>
                  </a:lnTo>
                  <a:lnTo>
                    <a:pt x="9401" y="3941"/>
                  </a:lnTo>
                  <a:lnTo>
                    <a:pt x="8576" y="4426"/>
                  </a:lnTo>
                  <a:cubicBezTo>
                    <a:pt x="8576" y="4491"/>
                    <a:pt x="8589" y="4557"/>
                    <a:pt x="8589" y="4622"/>
                  </a:cubicBezTo>
                  <a:lnTo>
                    <a:pt x="8589" y="4635"/>
                  </a:lnTo>
                  <a:cubicBezTo>
                    <a:pt x="8589" y="4701"/>
                    <a:pt x="8589" y="4766"/>
                    <a:pt x="8576" y="4831"/>
                  </a:cubicBezTo>
                  <a:lnTo>
                    <a:pt x="9401" y="5303"/>
                  </a:lnTo>
                  <a:lnTo>
                    <a:pt x="8327" y="7162"/>
                  </a:lnTo>
                  <a:lnTo>
                    <a:pt x="7503" y="6677"/>
                  </a:lnTo>
                  <a:cubicBezTo>
                    <a:pt x="7385" y="6756"/>
                    <a:pt x="7280" y="6821"/>
                    <a:pt x="7162" y="6874"/>
                  </a:cubicBezTo>
                  <a:lnTo>
                    <a:pt x="7162" y="7830"/>
                  </a:lnTo>
                  <a:lnTo>
                    <a:pt x="5028" y="7830"/>
                  </a:lnTo>
                  <a:lnTo>
                    <a:pt x="5028" y="6874"/>
                  </a:lnTo>
                  <a:cubicBezTo>
                    <a:pt x="4910" y="6821"/>
                    <a:pt x="4793" y="6756"/>
                    <a:pt x="4688" y="6677"/>
                  </a:cubicBezTo>
                  <a:lnTo>
                    <a:pt x="3850" y="7162"/>
                  </a:lnTo>
                  <a:lnTo>
                    <a:pt x="2776" y="5303"/>
                  </a:lnTo>
                  <a:lnTo>
                    <a:pt x="3601" y="4831"/>
                  </a:lnTo>
                  <a:cubicBezTo>
                    <a:pt x="3601" y="4766"/>
                    <a:pt x="3601" y="4701"/>
                    <a:pt x="3601" y="4635"/>
                  </a:cubicBezTo>
                  <a:cubicBezTo>
                    <a:pt x="3601" y="4557"/>
                    <a:pt x="3601" y="4491"/>
                    <a:pt x="3601" y="4426"/>
                  </a:cubicBezTo>
                  <a:lnTo>
                    <a:pt x="2776" y="3954"/>
                  </a:lnTo>
                  <a:lnTo>
                    <a:pt x="3850" y="2095"/>
                  </a:lnTo>
                  <a:lnTo>
                    <a:pt x="4688" y="2593"/>
                  </a:lnTo>
                  <a:cubicBezTo>
                    <a:pt x="4793" y="2514"/>
                    <a:pt x="4910" y="2449"/>
                    <a:pt x="5028" y="2396"/>
                  </a:cubicBezTo>
                  <a:lnTo>
                    <a:pt x="5028" y="1428"/>
                  </a:lnTo>
                  <a:close/>
                  <a:moveTo>
                    <a:pt x="2501" y="0"/>
                  </a:moveTo>
                  <a:cubicBezTo>
                    <a:pt x="1127" y="0"/>
                    <a:pt x="1" y="1113"/>
                    <a:pt x="1" y="2488"/>
                  </a:cubicBezTo>
                  <a:lnTo>
                    <a:pt x="1" y="6769"/>
                  </a:lnTo>
                  <a:cubicBezTo>
                    <a:pt x="14" y="8013"/>
                    <a:pt x="917" y="9060"/>
                    <a:pt x="2148" y="9244"/>
                  </a:cubicBezTo>
                  <a:lnTo>
                    <a:pt x="2148" y="11404"/>
                  </a:lnTo>
                  <a:lnTo>
                    <a:pt x="2816" y="11404"/>
                  </a:lnTo>
                  <a:lnTo>
                    <a:pt x="4832" y="9257"/>
                  </a:lnTo>
                  <a:lnTo>
                    <a:pt x="9676" y="9257"/>
                  </a:lnTo>
                  <a:cubicBezTo>
                    <a:pt x="11051" y="9257"/>
                    <a:pt x="12163" y="8144"/>
                    <a:pt x="12163" y="6769"/>
                  </a:cubicBezTo>
                  <a:lnTo>
                    <a:pt x="12163" y="2488"/>
                  </a:lnTo>
                  <a:cubicBezTo>
                    <a:pt x="12163" y="1113"/>
                    <a:pt x="11051" y="0"/>
                    <a:pt x="96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1833600" y="2049050"/>
              <a:ext cx="117200" cy="125050"/>
            </a:xfrm>
            <a:custGeom>
              <a:avLst/>
              <a:gdLst/>
              <a:ahLst/>
              <a:cxnLst/>
              <a:rect l="l" t="t" r="r" b="b"/>
              <a:pathLst>
                <a:path w="4688" h="5002" extrusionOk="0">
                  <a:moveTo>
                    <a:pt x="2337" y="1416"/>
                  </a:moveTo>
                  <a:cubicBezTo>
                    <a:pt x="2889" y="1416"/>
                    <a:pt x="3417" y="1841"/>
                    <a:pt x="3417" y="2488"/>
                  </a:cubicBezTo>
                  <a:cubicBezTo>
                    <a:pt x="3417" y="3077"/>
                    <a:pt x="2933" y="3562"/>
                    <a:pt x="2344" y="3562"/>
                  </a:cubicBezTo>
                  <a:cubicBezTo>
                    <a:pt x="1388" y="3562"/>
                    <a:pt x="917" y="2409"/>
                    <a:pt x="1584" y="1729"/>
                  </a:cubicBezTo>
                  <a:cubicBezTo>
                    <a:pt x="1804" y="1513"/>
                    <a:pt x="2073" y="1416"/>
                    <a:pt x="2337" y="1416"/>
                  </a:cubicBezTo>
                  <a:close/>
                  <a:moveTo>
                    <a:pt x="1990" y="0"/>
                  </a:moveTo>
                  <a:lnTo>
                    <a:pt x="1990" y="734"/>
                  </a:lnTo>
                  <a:lnTo>
                    <a:pt x="1755" y="825"/>
                  </a:lnTo>
                  <a:cubicBezTo>
                    <a:pt x="1545" y="891"/>
                    <a:pt x="1362" y="1009"/>
                    <a:pt x="1192" y="1153"/>
                  </a:cubicBezTo>
                  <a:lnTo>
                    <a:pt x="1008" y="1310"/>
                  </a:lnTo>
                  <a:lnTo>
                    <a:pt x="367" y="943"/>
                  </a:lnTo>
                  <a:lnTo>
                    <a:pt x="0" y="1558"/>
                  </a:lnTo>
                  <a:lnTo>
                    <a:pt x="642" y="1925"/>
                  </a:lnTo>
                  <a:lnTo>
                    <a:pt x="589" y="2174"/>
                  </a:lnTo>
                  <a:cubicBezTo>
                    <a:pt x="576" y="2279"/>
                    <a:pt x="563" y="2383"/>
                    <a:pt x="563" y="2501"/>
                  </a:cubicBezTo>
                  <a:cubicBezTo>
                    <a:pt x="563" y="2606"/>
                    <a:pt x="576" y="2724"/>
                    <a:pt x="589" y="2828"/>
                  </a:cubicBezTo>
                  <a:lnTo>
                    <a:pt x="642" y="3077"/>
                  </a:lnTo>
                  <a:lnTo>
                    <a:pt x="0" y="3444"/>
                  </a:lnTo>
                  <a:lnTo>
                    <a:pt x="367" y="4059"/>
                  </a:lnTo>
                  <a:lnTo>
                    <a:pt x="1008" y="3692"/>
                  </a:lnTo>
                  <a:lnTo>
                    <a:pt x="1192" y="3850"/>
                  </a:lnTo>
                  <a:cubicBezTo>
                    <a:pt x="1362" y="3994"/>
                    <a:pt x="1545" y="4111"/>
                    <a:pt x="1755" y="4177"/>
                  </a:cubicBezTo>
                  <a:lnTo>
                    <a:pt x="1990" y="4269"/>
                  </a:lnTo>
                  <a:lnTo>
                    <a:pt x="1990" y="5002"/>
                  </a:lnTo>
                  <a:lnTo>
                    <a:pt x="2697" y="5002"/>
                  </a:lnTo>
                  <a:lnTo>
                    <a:pt x="2697" y="4269"/>
                  </a:lnTo>
                  <a:lnTo>
                    <a:pt x="2933" y="4177"/>
                  </a:lnTo>
                  <a:cubicBezTo>
                    <a:pt x="3142" y="4111"/>
                    <a:pt x="3326" y="3994"/>
                    <a:pt x="3496" y="3850"/>
                  </a:cubicBezTo>
                  <a:lnTo>
                    <a:pt x="3679" y="3692"/>
                  </a:lnTo>
                  <a:lnTo>
                    <a:pt x="4321" y="4059"/>
                  </a:lnTo>
                  <a:lnTo>
                    <a:pt x="4687" y="3444"/>
                  </a:lnTo>
                  <a:lnTo>
                    <a:pt x="4046" y="3077"/>
                  </a:lnTo>
                  <a:lnTo>
                    <a:pt x="4098" y="2828"/>
                  </a:lnTo>
                  <a:cubicBezTo>
                    <a:pt x="4111" y="2724"/>
                    <a:pt x="4124" y="2606"/>
                    <a:pt x="4124" y="2501"/>
                  </a:cubicBezTo>
                  <a:cubicBezTo>
                    <a:pt x="4124" y="2383"/>
                    <a:pt x="4111" y="2279"/>
                    <a:pt x="4098" y="2174"/>
                  </a:cubicBezTo>
                  <a:lnTo>
                    <a:pt x="4046" y="1925"/>
                  </a:lnTo>
                  <a:lnTo>
                    <a:pt x="4687" y="1558"/>
                  </a:lnTo>
                  <a:lnTo>
                    <a:pt x="4321" y="943"/>
                  </a:lnTo>
                  <a:lnTo>
                    <a:pt x="3679" y="1310"/>
                  </a:lnTo>
                  <a:lnTo>
                    <a:pt x="3496" y="1153"/>
                  </a:lnTo>
                  <a:cubicBezTo>
                    <a:pt x="3326" y="1009"/>
                    <a:pt x="3142" y="891"/>
                    <a:pt x="2933" y="825"/>
                  </a:cubicBezTo>
                  <a:lnTo>
                    <a:pt x="2697" y="734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1880075" y="2102400"/>
              <a:ext cx="20975" cy="18025"/>
            </a:xfrm>
            <a:custGeom>
              <a:avLst/>
              <a:gdLst/>
              <a:ahLst/>
              <a:cxnLst/>
              <a:rect l="l" t="t" r="r" b="b"/>
              <a:pathLst>
                <a:path w="839" h="721" extrusionOk="0">
                  <a:moveTo>
                    <a:pt x="485" y="1"/>
                  </a:moveTo>
                  <a:cubicBezTo>
                    <a:pt x="170" y="1"/>
                    <a:pt x="0" y="393"/>
                    <a:pt x="236" y="616"/>
                  </a:cubicBezTo>
                  <a:cubicBezTo>
                    <a:pt x="308" y="688"/>
                    <a:pt x="397" y="720"/>
                    <a:pt x="483" y="720"/>
                  </a:cubicBezTo>
                  <a:cubicBezTo>
                    <a:pt x="665" y="720"/>
                    <a:pt x="838" y="580"/>
                    <a:pt x="838" y="367"/>
                  </a:cubicBezTo>
                  <a:cubicBezTo>
                    <a:pt x="838" y="171"/>
                    <a:pt x="681" y="1"/>
                    <a:pt x="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150A5410-8470-B1DE-E381-9CDDB497C997}"/>
              </a:ext>
            </a:extLst>
          </p:cNvPr>
          <p:cNvSpPr/>
          <p:nvPr/>
        </p:nvSpPr>
        <p:spPr>
          <a:xfrm>
            <a:off x="1023944" y="613939"/>
            <a:ext cx="147824" cy="1087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50A5410-8470-B1DE-E381-9CDDB497C997}"/>
              </a:ext>
            </a:extLst>
          </p:cNvPr>
          <p:cNvSpPr/>
          <p:nvPr/>
        </p:nvSpPr>
        <p:spPr>
          <a:xfrm>
            <a:off x="980591" y="2001166"/>
            <a:ext cx="147824" cy="1087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668ECC-496E-CDD7-3D6D-428E4F431F06}"/>
              </a:ext>
            </a:extLst>
          </p:cNvPr>
          <p:cNvSpPr/>
          <p:nvPr/>
        </p:nvSpPr>
        <p:spPr>
          <a:xfrm>
            <a:off x="973077" y="3105402"/>
            <a:ext cx="147824" cy="1087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0"/>
          <p:cNvSpPr txBox="1">
            <a:spLocks noGrp="1"/>
          </p:cNvSpPr>
          <p:nvPr>
            <p:ph type="title"/>
          </p:nvPr>
        </p:nvSpPr>
        <p:spPr>
          <a:xfrm>
            <a:off x="1798485" y="1622175"/>
            <a:ext cx="5496040" cy="449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br>
              <a:rPr lang="en-US" dirty="0"/>
            </a:br>
            <a:endParaRPr dirty="0"/>
          </a:p>
        </p:txBody>
      </p:sp>
      <p:grpSp>
        <p:nvGrpSpPr>
          <p:cNvPr id="876" name="Google Shape;876;p30"/>
          <p:cNvGrpSpPr/>
          <p:nvPr/>
        </p:nvGrpSpPr>
        <p:grpSpPr>
          <a:xfrm>
            <a:off x="5346325" y="4608275"/>
            <a:ext cx="2026200" cy="78000"/>
            <a:chOff x="6727425" y="4608275"/>
            <a:chExt cx="2026200" cy="78000"/>
          </a:xfrm>
        </p:grpSpPr>
        <p:sp>
          <p:nvSpPr>
            <p:cNvPr id="877" name="Google Shape;877;p30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30"/>
          <p:cNvSpPr/>
          <p:nvPr/>
        </p:nvSpPr>
        <p:spPr>
          <a:xfrm>
            <a:off x="7730893" y="1291275"/>
            <a:ext cx="1124100" cy="11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7434500" y="994875"/>
            <a:ext cx="296400" cy="29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450F6-F23A-01F1-5771-86A72BE2A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92" y="1575916"/>
            <a:ext cx="6307108" cy="25678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0"/>
          <p:cNvSpPr txBox="1">
            <a:spLocks noGrp="1"/>
          </p:cNvSpPr>
          <p:nvPr>
            <p:ph type="title"/>
          </p:nvPr>
        </p:nvSpPr>
        <p:spPr>
          <a:xfrm>
            <a:off x="1904628" y="1995065"/>
            <a:ext cx="5496040" cy="449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Test</a:t>
            </a:r>
            <a:br>
              <a:rPr lang="en-US" dirty="0"/>
            </a:br>
            <a:endParaRPr dirty="0"/>
          </a:p>
        </p:txBody>
      </p:sp>
      <p:grpSp>
        <p:nvGrpSpPr>
          <p:cNvPr id="876" name="Google Shape;876;p30"/>
          <p:cNvGrpSpPr/>
          <p:nvPr/>
        </p:nvGrpSpPr>
        <p:grpSpPr>
          <a:xfrm>
            <a:off x="5346325" y="4608275"/>
            <a:ext cx="2026200" cy="78000"/>
            <a:chOff x="6727425" y="4608275"/>
            <a:chExt cx="2026200" cy="78000"/>
          </a:xfrm>
        </p:grpSpPr>
        <p:sp>
          <p:nvSpPr>
            <p:cNvPr id="877" name="Google Shape;877;p30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30"/>
          <p:cNvSpPr/>
          <p:nvPr/>
        </p:nvSpPr>
        <p:spPr>
          <a:xfrm>
            <a:off x="7730893" y="1291275"/>
            <a:ext cx="1124100" cy="11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7434500" y="994875"/>
            <a:ext cx="296400" cy="29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273B1-D6D8-BB75-8977-D77EF9AC2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943" y="1779429"/>
            <a:ext cx="5575956" cy="25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6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0"/>
          <p:cNvSpPr txBox="1">
            <a:spLocks noGrp="1"/>
          </p:cNvSpPr>
          <p:nvPr>
            <p:ph type="title"/>
          </p:nvPr>
        </p:nvSpPr>
        <p:spPr>
          <a:xfrm>
            <a:off x="1904628" y="1995065"/>
            <a:ext cx="5496040" cy="449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Testing Ketika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</a:t>
            </a:r>
            <a:br>
              <a:rPr lang="en-US" dirty="0"/>
            </a:br>
            <a:endParaRPr dirty="0"/>
          </a:p>
        </p:txBody>
      </p:sp>
      <p:grpSp>
        <p:nvGrpSpPr>
          <p:cNvPr id="876" name="Google Shape;876;p30"/>
          <p:cNvGrpSpPr/>
          <p:nvPr/>
        </p:nvGrpSpPr>
        <p:grpSpPr>
          <a:xfrm>
            <a:off x="5346325" y="4608275"/>
            <a:ext cx="2026200" cy="78000"/>
            <a:chOff x="6727425" y="4608275"/>
            <a:chExt cx="2026200" cy="78000"/>
          </a:xfrm>
        </p:grpSpPr>
        <p:sp>
          <p:nvSpPr>
            <p:cNvPr id="877" name="Google Shape;877;p30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30"/>
          <p:cNvSpPr/>
          <p:nvPr/>
        </p:nvSpPr>
        <p:spPr>
          <a:xfrm>
            <a:off x="7730893" y="1291275"/>
            <a:ext cx="1124100" cy="11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7434500" y="994875"/>
            <a:ext cx="296400" cy="29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C14A3-F35C-2A79-0CD8-B20D5D393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23" y="1924557"/>
            <a:ext cx="5674130" cy="16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3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0"/>
          <p:cNvSpPr txBox="1">
            <a:spLocks noGrp="1"/>
          </p:cNvSpPr>
          <p:nvPr>
            <p:ph type="title"/>
          </p:nvPr>
        </p:nvSpPr>
        <p:spPr>
          <a:xfrm>
            <a:off x="1904628" y="1995065"/>
            <a:ext cx="5496040" cy="449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Testing Ketika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</a:t>
            </a:r>
            <a:br>
              <a:rPr lang="en-US" dirty="0"/>
            </a:br>
            <a:endParaRPr dirty="0"/>
          </a:p>
        </p:txBody>
      </p:sp>
      <p:grpSp>
        <p:nvGrpSpPr>
          <p:cNvPr id="876" name="Google Shape;876;p30"/>
          <p:cNvGrpSpPr/>
          <p:nvPr/>
        </p:nvGrpSpPr>
        <p:grpSpPr>
          <a:xfrm>
            <a:off x="5346325" y="4608275"/>
            <a:ext cx="2026200" cy="78000"/>
            <a:chOff x="6727425" y="4608275"/>
            <a:chExt cx="2026200" cy="78000"/>
          </a:xfrm>
        </p:grpSpPr>
        <p:sp>
          <p:nvSpPr>
            <p:cNvPr id="877" name="Google Shape;877;p30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30"/>
          <p:cNvSpPr/>
          <p:nvPr/>
        </p:nvSpPr>
        <p:spPr>
          <a:xfrm>
            <a:off x="7730893" y="1291275"/>
            <a:ext cx="1124100" cy="11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7434500" y="994875"/>
            <a:ext cx="296400" cy="29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2EA35-776D-24AC-C849-94EDF75F0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778" r="25158" b="-1"/>
          <a:stretch/>
        </p:blipFill>
        <p:spPr>
          <a:xfrm>
            <a:off x="1656582" y="1747166"/>
            <a:ext cx="5830835" cy="24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11736"/>
      </p:ext>
    </p:extLst>
  </p:cSld>
  <p:clrMapOvr>
    <a:masterClrMapping/>
  </p:clrMapOvr>
</p:sld>
</file>

<file path=ppt/theme/theme1.xml><?xml version="1.0" encoding="utf-8"?>
<a:theme xmlns:a="http://schemas.openxmlformats.org/drawingml/2006/main" name="Accessibility Consulting by Slidesgo">
  <a:themeElements>
    <a:clrScheme name="Simple Light">
      <a:dk1>
        <a:srgbClr val="2C4358"/>
      </a:dk1>
      <a:lt1>
        <a:srgbClr val="FFFDFA"/>
      </a:lt1>
      <a:dk2>
        <a:srgbClr val="ECE8D4"/>
      </a:dk2>
      <a:lt2>
        <a:srgbClr val="C7D6D1"/>
      </a:lt2>
      <a:accent1>
        <a:srgbClr val="A89C6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43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On-screen Show (16:9)</PresentationFormat>
  <Paragraphs>35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Barlow Semi Condensed</vt:lpstr>
      <vt:lpstr>Times New Roman</vt:lpstr>
      <vt:lpstr>Niagara Solid</vt:lpstr>
      <vt:lpstr>Albert Sans Medium</vt:lpstr>
      <vt:lpstr>Rajdhani</vt:lpstr>
      <vt:lpstr>Albert Sans</vt:lpstr>
      <vt:lpstr>Arial</vt:lpstr>
      <vt:lpstr>Accessibility Consulting by Slidesgo</vt:lpstr>
      <vt:lpstr>UTS TESTING DAN QA Ani Kurniawati</vt:lpstr>
      <vt:lpstr>“ White Box Testing”</vt:lpstr>
      <vt:lpstr>Metode</vt:lpstr>
      <vt:lpstr>Unit Testing</vt:lpstr>
      <vt:lpstr>Metode</vt:lpstr>
      <vt:lpstr>Contoh Implementasi Python </vt:lpstr>
      <vt:lpstr>Contoh Implementasi Unit Test </vt:lpstr>
      <vt:lpstr>Hasil Testing Ketika Progam Running </vt:lpstr>
      <vt:lpstr>Hasil Testing Ketika Tidak Running </vt:lpstr>
      <vt:lpstr>Hasil Testing Ketika Tidak Running </vt:lpstr>
      <vt:lpstr>CI/CD</vt:lpstr>
      <vt:lpstr>PengertiCI/CD  Singkatan dari Continuous Integration (Integrasi Terus-Menerus) dan Continuous Deployment (Penyebaran Terus-Menerus). CI adalah praktik menggabungkan kode secara teratur, sementara CD adalah otomatisasi penyebaran perangkat lunak setelah lulus CI. Dengan CI/CD, tim pengembang dapat merilis perangkat lunak dengan cepat dan andal.</vt:lpstr>
      <vt:lpstr>CI/CD Kode Tersebut menggunakan CircleCI </vt:lpstr>
      <vt:lpstr>File config/workflow yang di jalankan pada saat ci/cd menggunakan circleCI </vt:lpstr>
      <vt:lpstr>Referensi</vt:lpstr>
      <vt:lpstr>“ Terimakasih”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TESTING DAN QA Ani Kurniawati</dc:title>
  <dc:creator>Lenovo</dc:creator>
  <cp:lastModifiedBy>Lenovo id</cp:lastModifiedBy>
  <cp:revision>1</cp:revision>
  <dcterms:modified xsi:type="dcterms:W3CDTF">2023-11-04T10:18:50Z</dcterms:modified>
</cp:coreProperties>
</file>