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62" r:id="rId2"/>
    <p:sldId id="463" r:id="rId3"/>
    <p:sldId id="464" r:id="rId4"/>
    <p:sldId id="465" r:id="rId5"/>
    <p:sldId id="47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4" r:id="rId14"/>
    <p:sldId id="473" r:id="rId15"/>
    <p:sldId id="476" r:id="rId16"/>
    <p:sldId id="477" r:id="rId17"/>
    <p:sldId id="479" r:id="rId18"/>
    <p:sldId id="480" r:id="rId19"/>
    <p:sldId id="481" r:id="rId20"/>
    <p:sldId id="482" r:id="rId21"/>
    <p:sldId id="478" r:id="rId22"/>
  </p:sldIdLst>
  <p:sldSz cx="12192000" cy="68580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73946" autoAdjust="0"/>
  </p:normalViewPr>
  <p:slideViewPr>
    <p:cSldViewPr snapToGrid="0">
      <p:cViewPr varScale="1">
        <p:scale>
          <a:sx n="88" d="100"/>
          <a:sy n="88" d="100"/>
        </p:scale>
        <p:origin x="20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0F8B3D3-52ED-4AA2-A6D0-5ADE91A989D6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4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E99E59D-EFC1-42E1-911A-60C80974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9E59D-EFC1-42E1-911A-60C80974D7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9E59D-EFC1-42E1-911A-60C80974D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A2A-6903-4A78-9CD9-851BF7D4C1A5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0F3-B7B3-4AF5-AE2B-C300CFE6A80A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5D7B-727B-4897-8228-E50700730EC7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CB57-A180-4F7A-92E8-06E99D19F5B4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BA11-1526-4D8F-A3CD-9C84CCD7EDD6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5881-010D-4E26-8C6F-F5E1E17E3F0C}" type="datetime1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B67D-9647-4D7A-84EC-BF54647331FB}" type="datetime1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97FD-83B5-47FA-9A87-6BA932AC5C0C}" type="datetime1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8CA5-9E72-40AF-A876-2A0A2B0E8BD4}" type="datetime1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98FE-6315-4A47-BF5D-2FA52D06D3C4}" type="datetime1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158-0F81-464B-A556-B681B913C49F}" type="datetime1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3F5E-8E8B-499E-9FFA-DAAEA761E2D9}" type="datetime1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FE07-F622-415A-B0FA-2B2F38D1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middlebury.edu/MRF/" TargetMode="External"/><Relationship Id="rId2" Type="http://schemas.openxmlformats.org/officeDocument/2006/relationships/hyperlink" Target="http://nghiaho.com/?page_id=1366#LB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0AWH5UFyOk&amp;t=2931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706" y="1703029"/>
            <a:ext cx="10462098" cy="2387600"/>
          </a:xfrm>
        </p:spPr>
        <p:txBody>
          <a:bodyPr>
            <a:noAutofit/>
          </a:bodyPr>
          <a:lstStyle/>
          <a:p>
            <a:r>
              <a:rPr lang="en-US" sz="4800" dirty="0"/>
              <a:t>Motion Field Estimation using MRF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735329" y="4676373"/>
            <a:ext cx="4287441" cy="1655762"/>
          </a:xfrm>
        </p:spPr>
        <p:txBody>
          <a:bodyPr/>
          <a:lstStyle/>
          <a:p>
            <a:r>
              <a:rPr lang="en-US" dirty="0"/>
              <a:t>Anil Kumar Batra</a:t>
            </a:r>
          </a:p>
        </p:txBody>
      </p:sp>
    </p:spTree>
    <p:extLst>
      <p:ext uri="{BB962C8B-B14F-4D97-AF65-F5344CB8AC3E}">
        <p14:creationId xmlns:p14="http://schemas.microsoft.com/office/powerpoint/2010/main" val="173220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Synthetic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95" y="2334840"/>
            <a:ext cx="2781443" cy="27814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0" y="2334840"/>
            <a:ext cx="2679838" cy="27814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99" y="2334839"/>
            <a:ext cx="2781443" cy="27814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2334839"/>
            <a:ext cx="2781442" cy="278144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124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Synthetic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86" y="2279157"/>
            <a:ext cx="2997178" cy="2997178"/>
          </a:xfr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17" y="2279157"/>
            <a:ext cx="2997178" cy="29971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17" y="2279157"/>
            <a:ext cx="2997178" cy="29971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585" y="2066131"/>
            <a:ext cx="3462880" cy="342322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88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Synthetic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6" y="2160373"/>
            <a:ext cx="3019168" cy="30191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3" y="2160373"/>
            <a:ext cx="3017109" cy="30171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96" y="2160372"/>
            <a:ext cx="3018137" cy="30181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745" y="2160372"/>
            <a:ext cx="3405677" cy="30171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263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Natural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11627" cy="571586"/>
          </a:xfrm>
        </p:spPr>
        <p:txBody>
          <a:bodyPr/>
          <a:lstStyle/>
          <a:p>
            <a:r>
              <a:rPr lang="en-US" dirty="0"/>
              <a:t>Stereo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81" y="2730842"/>
            <a:ext cx="4456670" cy="3342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81" y="2730841"/>
            <a:ext cx="4456670" cy="33425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076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Natural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1" y="1968993"/>
            <a:ext cx="6029325" cy="44958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15" y="1936749"/>
            <a:ext cx="5953125" cy="452804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814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Natural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3" y="2118798"/>
            <a:ext cx="45720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8" y="2118798"/>
            <a:ext cx="4572000" cy="25717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3" y="2118798"/>
            <a:ext cx="4572000" cy="25717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26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61975"/>
            <a:ext cx="10306050" cy="57340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6831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52450"/>
            <a:ext cx="10248900" cy="5753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8672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Image with Reflections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3" y="2330793"/>
            <a:ext cx="5486400" cy="3086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5" y="2330793"/>
            <a:ext cx="5486400" cy="3086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87" y="2330793"/>
            <a:ext cx="5486400" cy="3086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45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61950"/>
            <a:ext cx="10896600" cy="6134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726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Edge Flow?</a:t>
            </a:r>
          </a:p>
          <a:p>
            <a:r>
              <a:rPr lang="en-US" dirty="0"/>
              <a:t>MRF</a:t>
            </a:r>
          </a:p>
          <a:p>
            <a:r>
              <a:rPr lang="en-US" dirty="0"/>
              <a:t>Belief Propagation</a:t>
            </a:r>
          </a:p>
          <a:p>
            <a:r>
              <a:rPr lang="en-US" dirty="0"/>
              <a:t>Edge Flow using MRF and Belief Propagation</a:t>
            </a:r>
          </a:p>
          <a:p>
            <a:r>
              <a:rPr lang="en-US" dirty="0"/>
              <a:t>Tools Used for Edge Flow</a:t>
            </a:r>
          </a:p>
          <a:p>
            <a:r>
              <a:rPr lang="en-US" dirty="0"/>
              <a:t>Results on Synthetic Images</a:t>
            </a:r>
          </a:p>
          <a:p>
            <a:r>
              <a:rPr lang="en-US" dirty="0"/>
              <a:t>Results on Natural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39" y="269875"/>
            <a:ext cx="10220325" cy="60864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3900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Computational Approach for </a:t>
            </a:r>
            <a:r>
              <a:rPr lang="en-US"/>
              <a:t>Obstruction-Free Photography – SIGGRAPH 2015, </a:t>
            </a:r>
            <a:r>
              <a:rPr lang="en-US" i="1" dirty="0"/>
              <a:t>Michael Rubinstein, Ce Liu, William T. Freeman, </a:t>
            </a:r>
            <a:r>
              <a:rPr lang="en-US" i="1" dirty="0" err="1"/>
              <a:t>Tianfan</a:t>
            </a:r>
            <a:r>
              <a:rPr lang="en-US" i="1" dirty="0"/>
              <a:t> </a:t>
            </a:r>
            <a:r>
              <a:rPr lang="en-US" i="1" dirty="0" err="1"/>
              <a:t>Xue</a:t>
            </a:r>
            <a:endParaRPr lang="en-US" i="1" dirty="0"/>
          </a:p>
          <a:p>
            <a:r>
              <a:rPr lang="en-US" i="1" dirty="0"/>
              <a:t>Ce Liu </a:t>
            </a:r>
            <a:r>
              <a:rPr lang="en-US" dirty="0"/>
              <a:t>Motion Estimation Lectures – 19 &amp; 20 (http://people.csail.mit.edu/torralba/courses/6.869/lectures/)</a:t>
            </a:r>
          </a:p>
          <a:p>
            <a:r>
              <a:rPr lang="en-US" dirty="0"/>
              <a:t>LOOPY BELIEF PROPAGATION, MARKOV RANDOM FIELD, STEREO VISION (</a:t>
            </a:r>
            <a:r>
              <a:rPr lang="en-US" dirty="0">
                <a:hlinkClick r:id="rId2"/>
              </a:rPr>
              <a:t>http://nghiaho.com/?page_id=1366#LBP</a:t>
            </a:r>
            <a:r>
              <a:rPr lang="en-US" dirty="0"/>
              <a:t>)</a:t>
            </a:r>
          </a:p>
          <a:p>
            <a:r>
              <a:rPr lang="en-US" dirty="0"/>
              <a:t>MRF Minimization (</a:t>
            </a:r>
            <a:r>
              <a:rPr lang="en-US" dirty="0">
                <a:hlinkClick r:id="rId3"/>
              </a:rPr>
              <a:t>http://vision.middlebury.edu/MRF/</a:t>
            </a:r>
            <a:r>
              <a:rPr lang="en-US" dirty="0"/>
              <a:t>)</a:t>
            </a:r>
          </a:p>
          <a:p>
            <a:r>
              <a:rPr lang="en-US" dirty="0"/>
              <a:t>Image-Based Rendering in the Gradient Domain, </a:t>
            </a:r>
            <a:r>
              <a:rPr lang="en-US" i="1" dirty="0"/>
              <a:t>Johannes Kopf</a:t>
            </a:r>
          </a:p>
          <a:p>
            <a:r>
              <a:rPr lang="en-US" dirty="0"/>
              <a:t>Christopher Bishop MLSS 2013 (</a:t>
            </a:r>
            <a:r>
              <a:rPr lang="en-US" dirty="0">
                <a:hlinkClick r:id="rId4"/>
              </a:rPr>
              <a:t>https://www.youtube.com/watch?v=c0AWH5UFyOk&amp;t=2931s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of Image edges is called Edge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11" y="2448048"/>
            <a:ext cx="2104144" cy="21377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0" y="2448048"/>
            <a:ext cx="2137721" cy="21377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66" y="2448047"/>
            <a:ext cx="2137721" cy="21377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66" y="2448046"/>
            <a:ext cx="2137721" cy="213772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978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Random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7" y="1690688"/>
            <a:ext cx="5216085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722304"/>
            <a:ext cx="116205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03" y="1723103"/>
            <a:ext cx="116205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5" y="1767271"/>
            <a:ext cx="116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Random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09"/>
            <a:ext cx="10460244" cy="2453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6312"/>
            <a:ext cx="1046024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Propagation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0" y="1842108"/>
            <a:ext cx="4370002" cy="40058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2109"/>
            <a:ext cx="5519351" cy="40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Flow Using MRF &amp; BP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Cost </a:t>
            </a:r>
          </a:p>
          <a:p>
            <a:pPr lvl="1"/>
            <a:r>
              <a:rPr lang="en-US" dirty="0"/>
              <a:t>Sum of Squared Differences</a:t>
            </a:r>
          </a:p>
          <a:p>
            <a:r>
              <a:rPr lang="en-US" dirty="0"/>
              <a:t>Smoothness Term</a:t>
            </a:r>
          </a:p>
          <a:p>
            <a:pPr lvl="1"/>
            <a:r>
              <a:rPr lang="en-US" dirty="0"/>
              <a:t>Dot Product of Velocity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3.2, 64 Bit</a:t>
            </a:r>
          </a:p>
          <a:p>
            <a:r>
              <a:rPr lang="en-US" dirty="0" err="1"/>
              <a:t>Matlab</a:t>
            </a:r>
            <a:r>
              <a:rPr lang="en-US" dirty="0"/>
              <a:t> 2016b</a:t>
            </a:r>
          </a:p>
          <a:p>
            <a:r>
              <a:rPr lang="en-US" dirty="0" err="1"/>
              <a:t>Yaml</a:t>
            </a:r>
            <a:r>
              <a:rPr lang="en-US" dirty="0"/>
              <a:t> – To Read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yml</a:t>
            </a:r>
            <a:r>
              <a:rPr lang="en-US" dirty="0"/>
              <a:t>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Synthetic Image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35" y="2208786"/>
            <a:ext cx="2794144" cy="2698889"/>
          </a:xfrm>
          <a:ln>
            <a:solidFill>
              <a:schemeClr val="accent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FE07-F622-415A-B0FA-2B2F38D1F3F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84" y="2208785"/>
            <a:ext cx="2698889" cy="26988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83" y="2208378"/>
            <a:ext cx="2698889" cy="26992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87" y="2208785"/>
            <a:ext cx="2698889" cy="26988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238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16636</TotalTime>
  <Words>271</Words>
  <Application>Microsoft Macintosh PowerPoint</Application>
  <PresentationFormat>Widescreen</PresentationFormat>
  <Paragraphs>63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Motion Field Estimation using MRF </vt:lpstr>
      <vt:lpstr>Agenda</vt:lpstr>
      <vt:lpstr>Edge Flow</vt:lpstr>
      <vt:lpstr>Markov Random Field</vt:lpstr>
      <vt:lpstr>Markov Random Field</vt:lpstr>
      <vt:lpstr>Belief Propagation</vt:lpstr>
      <vt:lpstr>Edge Flow Using MRF &amp; BP</vt:lpstr>
      <vt:lpstr>Tools Used</vt:lpstr>
      <vt:lpstr>Results on Synthetic Image</vt:lpstr>
      <vt:lpstr>Results on Synthetic Image</vt:lpstr>
      <vt:lpstr>Results on Synthetic Image</vt:lpstr>
      <vt:lpstr>Results on Synthetic Image</vt:lpstr>
      <vt:lpstr>Results on Natural Images</vt:lpstr>
      <vt:lpstr>Results on Natural Image</vt:lpstr>
      <vt:lpstr>Results of Natural Image</vt:lpstr>
      <vt:lpstr>PowerPoint Presentation</vt:lpstr>
      <vt:lpstr>PowerPoint Presentation</vt:lpstr>
      <vt:lpstr>Results of Image with Reflections</vt:lpstr>
      <vt:lpstr>PowerPoint Presentation</vt:lpstr>
      <vt:lpstr>PowerPoint Presentation</vt:lpstr>
      <vt:lpstr>References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Dereflection</dc:title>
  <dc:creator>Tianfan Xue</dc:creator>
  <cp:lastModifiedBy>Anil Batra</cp:lastModifiedBy>
  <cp:revision>755</cp:revision>
  <cp:lastPrinted>2015-08-11T03:14:21Z</cp:lastPrinted>
  <dcterms:created xsi:type="dcterms:W3CDTF">2014-08-22T18:11:24Z</dcterms:created>
  <dcterms:modified xsi:type="dcterms:W3CDTF">2019-05-26T17:48:27Z</dcterms:modified>
</cp:coreProperties>
</file>