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97" r:id="rId6"/>
    <p:sldId id="259" r:id="rId7"/>
    <p:sldId id="299" r:id="rId8"/>
    <p:sldId id="300" r:id="rId9"/>
    <p:sldId id="301" r:id="rId10"/>
    <p:sldId id="302" r:id="rId11"/>
    <p:sldId id="298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2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9583" y="4017643"/>
            <a:ext cx="572698" cy="528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1991" y="88199"/>
            <a:ext cx="4572000" cy="5055235"/>
          </a:xfrm>
          <a:custGeom>
            <a:avLst/>
            <a:gdLst/>
            <a:ahLst/>
            <a:cxnLst/>
            <a:rect l="l" t="t" r="r" b="b"/>
            <a:pathLst>
              <a:path w="4572000" h="5055235">
                <a:moveTo>
                  <a:pt x="0" y="5055164"/>
                </a:moveTo>
                <a:lnTo>
                  <a:pt x="4571990" y="5055164"/>
                </a:lnTo>
                <a:lnTo>
                  <a:pt x="4571990" y="0"/>
                </a:lnTo>
                <a:lnTo>
                  <a:pt x="0" y="0"/>
                </a:lnTo>
                <a:lnTo>
                  <a:pt x="0" y="5055164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9583" y="3996166"/>
            <a:ext cx="572698" cy="57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216356"/>
            <a:ext cx="3086735" cy="287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B3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3165" y="1678755"/>
            <a:ext cx="3454400" cy="274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AE80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9583" y="4017643"/>
            <a:ext cx="572698" cy="528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0128" y="2167949"/>
            <a:ext cx="246374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8" y="1081101"/>
            <a:ext cx="8193502" cy="207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012.vuejs.org/guide/directiv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ugimamidi.github.io/44-563-Sec-02-6-VueJ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130" y="1848063"/>
            <a:ext cx="30238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78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  <a:endParaRPr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898000"/>
            <a:ext cx="48304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i="1" spc="-20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Progressive </a:t>
            </a:r>
            <a:r>
              <a:rPr sz="1600" b="1" i="1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sz="1600" b="1" i="1" spc="-80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spc="35" dirty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sz="1600" b="1" i="1" spc="35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ramework</a:t>
            </a:r>
            <a:r>
              <a:rPr sz="1600" b="1" i="1" spc="-80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2289" y="819148"/>
            <a:ext cx="3809992" cy="380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Vue.extend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04775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There are 2 special cases used in Vue.extend, they are: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(the inputs, defined in your HTML with the 'v-model' attribute)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el (short for HTML element for this component)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is" a special attribute is used in case of a custom element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	&lt;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is= 'my-component'&gt;&lt;/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The Hello 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world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app in vue.js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07388" y="1352550"/>
            <a:ext cx="4174212" cy="276998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&lt;div id=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"app"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{{ message }}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&lt;/div&gt;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en-US" sz="1800" dirty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app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el: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'#app'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data: {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message: </a:t>
            </a:r>
            <a:r>
              <a:rPr lang="en-US" altLang="en-US" sz="18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Hello World!</a:t>
            </a:r>
            <a:r>
              <a:rPr lang="en-US" altLang="en-US" sz="1800" dirty="0" smtClean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})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4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Directives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04775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v-model: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 v-model 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directive allows us to create a two-way binding. You can bind a form input element for example, and make it change the 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property when the user changes the content of the field.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42424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input v-model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altLang="en-US" sz="16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message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en-US" sz="1600" dirty="0" smtClean="0">
                <a:solidFill>
                  <a:srgbClr val="E277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placeholder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altLang="en-US" sz="16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Enter a message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"&gt; &lt;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6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Message is: {{ message }}&lt;/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model.lazy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smtClean="0"/>
              <a:t>update </a:t>
            </a:r>
            <a:r>
              <a:rPr lang="en-US" dirty="0"/>
              <a:t>when the change event </a:t>
            </a:r>
            <a:r>
              <a:rPr lang="en-US" dirty="0" smtClean="0"/>
              <a:t>occurs).</a:t>
            </a:r>
            <a:endParaRPr lang="en-US" alt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model.trim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smtClean="0"/>
              <a:t>automatically </a:t>
            </a:r>
            <a:r>
              <a:rPr lang="en-US" dirty="0"/>
              <a:t>removes </a:t>
            </a:r>
            <a:r>
              <a:rPr lang="en-US" dirty="0" smtClean="0"/>
              <a:t>whitespace).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model.number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smtClean="0"/>
              <a:t>accept </a:t>
            </a:r>
            <a:r>
              <a:rPr lang="en-US" dirty="0"/>
              <a:t>a number instead than a </a:t>
            </a:r>
            <a:r>
              <a:rPr lang="en-US" dirty="0" smtClean="0"/>
              <a:t>string).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Directives contd..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53214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v-on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4455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can use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directive to listen to DOM events and run some JavaScript when they’re triggered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CCCC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&lt;div id=</a:t>
            </a:r>
            <a:r>
              <a:rPr lang="en-US" sz="1400" b="0" i="0" dirty="0" smtClean="0"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"example-1"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&lt;button </a:t>
            </a:r>
            <a:r>
              <a:rPr lang="en-US" sz="1400" b="0" i="0" dirty="0" err="1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v-on:click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b="0" i="0" dirty="0" smtClean="0"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"counter += 1"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 1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&lt;/button&gt;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&lt;p&gt;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button above has been clicked {{ counter }} times.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&lt;/p&gt;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73B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242729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v-bind</a:t>
            </a:r>
            <a:r>
              <a:rPr lang="en-US" altLang="en-US" sz="1400" b="1" dirty="0">
                <a:solidFill>
                  <a:srgbClr val="242729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endParaRPr lang="en-US" altLang="en-US" sz="1400" b="1" dirty="0" smtClean="0">
              <a:solidFill>
                <a:srgbClr val="242729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242729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 is one way data binding, means you can only bind data to input element but can't change bounded data changing input element. v-bind is used to bind html attribute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&lt;input type="text"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v-bind:class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"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v-bind:value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=""&gt;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7D272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&lt;a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E6432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v-bind:href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F74B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"home/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F74B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F74B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click me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&lt;/a&gt;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0" i="0" dirty="0" smtClean="0"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73B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0" i="0" dirty="0" smtClean="0"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Directives contd..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53214"/>
            <a:ext cx="7467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V-if: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04455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directive</a:t>
            </a: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v-if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is used to conditionally render a block. The block will only be rendered if the directive’s expression returns a true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v-if=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"awesome"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400" dirty="0" err="1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US" altLang="en-US" sz="1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awesome!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also possible to add an “else block” with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v-if=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"awesome"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400" dirty="0" err="1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US" altLang="en-US" sz="1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awesome!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v-else&gt;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Oh no 😢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V-show: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Another option for conditionally displaying an element is the v-show directive. The usage is largely the same: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v-show=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"ok"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Hello!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Directives contd..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53214"/>
            <a:ext cx="7467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Few more to look out for-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V-text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V-ref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V-transition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V-pre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V-el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more about them here </a:t>
            </a:r>
            <a:r>
              <a:rPr lang="en-US" sz="1400" dirty="0" smtClean="0">
                <a:hlinkClick r:id="rId2"/>
              </a:rPr>
              <a:t>https://012.vuejs.org/guide/directives.html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Oops..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1428750"/>
            <a:ext cx="2514600" cy="2710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66800" y="2398752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Quiz 					Time</a:t>
            </a:r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Just kidding, it’s demo time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876" y="112395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You can access our application using the url:</a:t>
            </a: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https://yugimamidi.github.io/44-563-Sec-02-6-VueJs/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8" y="1809750"/>
            <a:ext cx="69246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38576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03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5563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Thanks for bearing with us. </a:t>
            </a:r>
          </a:p>
          <a:p>
            <a:pPr algn="ctr"/>
            <a:r>
              <a:rPr lang="en-US" sz="54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Your feedback is valuable</a:t>
            </a:r>
          </a:p>
        </p:txBody>
      </p:sp>
    </p:spTree>
    <p:extLst>
      <p:ext uri="{BB962C8B-B14F-4D97-AF65-F5344CB8AC3E}">
        <p14:creationId xmlns:p14="http://schemas.microsoft.com/office/powerpoint/2010/main" val="35004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85750"/>
            <a:ext cx="548267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02  Team 06</a:t>
            </a:r>
            <a:endParaRPr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081101"/>
            <a:ext cx="7830552" cy="5025094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pc="15" dirty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z="1800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	Anil </a:t>
            </a:r>
            <a:r>
              <a:rPr lang="en-US" spc="15" dirty="0" smtClean="0">
                <a:solidFill>
                  <a:srgbClr val="2B3D4F"/>
                </a:solidFill>
                <a:latin typeface="Arial"/>
                <a:cs typeface="Arial"/>
              </a:rPr>
              <a:t>Bomma				           Omkar Abhiteja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endParaRPr lang="en-US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pc="15" dirty="0">
                <a:solidFill>
                  <a:srgbClr val="2B3D4F"/>
                </a:solidFill>
                <a:latin typeface="Arial"/>
                <a:cs typeface="Arial"/>
              </a:rPr>
              <a:t>	</a:t>
            </a:r>
            <a:r>
              <a:rPr lang="en-US" spc="15" dirty="0" smtClean="0">
                <a:solidFill>
                  <a:srgbClr val="2B3D4F"/>
                </a:solidFill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>
                <a:solidFill>
                  <a:srgbClr val="2B3D4F"/>
                </a:solidFill>
                <a:latin typeface="Arial"/>
                <a:cs typeface="Arial"/>
              </a:rPr>
              <a:t>	</a:t>
            </a:r>
            <a:endParaRPr lang="en-US" sz="1800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pc="15" dirty="0">
                <a:solidFill>
                  <a:srgbClr val="2B3D4F"/>
                </a:solidFill>
                <a:latin typeface="Arial"/>
                <a:cs typeface="Arial"/>
              </a:rPr>
              <a:t>	</a:t>
            </a: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Bharat Reddy				            </a:t>
            </a:r>
            <a:r>
              <a:rPr lang="en-US" spc="15" dirty="0" smtClean="0">
                <a:solidFill>
                  <a:srgbClr val="2B3D4F"/>
                </a:solidFill>
                <a:latin typeface="Arial"/>
                <a:cs typeface="Arial"/>
              </a:rPr>
              <a:t>Yugandhar Rao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z="1800" spc="15" dirty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1" y="3092669"/>
            <a:ext cx="1250269" cy="1384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38" y="1047750"/>
            <a:ext cx="1232462" cy="132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47750"/>
            <a:ext cx="1243012" cy="1288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69" y="3092668"/>
            <a:ext cx="1441231" cy="1441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09550"/>
            <a:ext cx="8193502" cy="615553"/>
          </a:xfrm>
        </p:spPr>
        <p:txBody>
          <a:bodyPr/>
          <a:lstStyle/>
          <a:p>
            <a:pPr rtl="0"/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JavaScript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87680" y="1168025"/>
            <a:ext cx="5836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React to events &amp; create new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events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Modify the DOM: Change/Remove/Add all HTML elements &amp; attributes &amp; CSS styles.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provide logic, animations,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call web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services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     and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more....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150"/>
            <a:ext cx="2451919" cy="14753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363" y="1657350"/>
            <a:ext cx="1460271" cy="1295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98" y="2095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JavaScript frameworks</a:t>
            </a:r>
            <a:endParaRPr lang="en-US" dirty="0"/>
          </a:p>
        </p:txBody>
      </p:sp>
      <p:sp>
        <p:nvSpPr>
          <p:cNvPr id="15" name="object 5"/>
          <p:cNvSpPr/>
          <p:nvPr/>
        </p:nvSpPr>
        <p:spPr>
          <a:xfrm>
            <a:off x="3124200" y="1200150"/>
            <a:ext cx="2514600" cy="27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618726" y="237818"/>
            <a:ext cx="72298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</a:t>
            </a:r>
            <a:r>
              <a:rPr lang="en-US" sz="4000" spc="-450" dirty="0" err="1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sz="4000" spc="-450" dirty="0">
              <a:solidFill>
                <a:srgbClr val="4FBF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09600" y="1200150"/>
            <a:ext cx="7696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Vue.js is an easy addition that enables two-way data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binding.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is more accessible than the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is light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is progressive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618726" y="237818"/>
            <a:ext cx="72298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kern="0" spc="-45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Wait..</a:t>
            </a:r>
            <a:endParaRPr lang="en-US" sz="4000" kern="0" spc="-450" dirty="0">
              <a:solidFill>
                <a:srgbClr val="4FBF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09600" y="1164431"/>
            <a:ext cx="5410200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a progressive Framework?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Add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to only one part of an already</a:t>
            </a: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existing web app</a:t>
            </a:r>
          </a:p>
          <a:p>
            <a:pPr lvl="1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Or if you really like it,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has the got all</a:t>
            </a: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content you need(libraries and</a:t>
            </a: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eco-system) to make it completely based on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047750"/>
            <a:ext cx="1910418" cy="3789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76350"/>
            <a:ext cx="8382000" cy="295465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#CDN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&lt;!--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 version, includes helpful console warnings --&gt;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script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/vue.js"&gt;&lt;/script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&lt;!--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production version, optimized for size and speed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--&gt;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script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"&gt;&lt;/script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#NPM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#CLI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600" dirty="0">
                <a:solidFill>
                  <a:srgbClr val="24292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600" dirty="0">
                <a:solidFill>
                  <a:srgbClr val="0366D6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https://cli.vuejs.org/</a:t>
            </a:r>
            <a:r>
              <a:rPr lang="en-US" sz="1600" dirty="0">
                <a:solidFill>
                  <a:srgbClr val="24292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07598"/>
            <a:ext cx="8193502" cy="615553"/>
          </a:xfrm>
        </p:spPr>
        <p:txBody>
          <a:bodyPr/>
          <a:lstStyle/>
          <a:p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Use it in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98" y="285750"/>
            <a:ext cx="8193502" cy="615553"/>
          </a:xfrm>
        </p:spPr>
        <p:txBody>
          <a:bodyPr/>
          <a:lstStyle/>
          <a:p>
            <a:r>
              <a:rPr lang="en-US" sz="4000" spc="-450" dirty="0" err="1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Components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91" y="1211460"/>
            <a:ext cx="75655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Components are one of the most powerful features used in Vue.js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Components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can have their own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state, markup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and style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Components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can be used multiple times and a new instance will get created on using it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every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 no negative effect by using components on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Components 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continued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04775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Components can be used in 4 different ways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new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ue.component()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.vue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Using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local components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Components can be registered in 2 types: 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global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local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Components can be created using the command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vue.extend()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Syntax: const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MyComponents =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vue.extend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() ({ ....... })</a:t>
            </a:r>
          </a:p>
          <a:p>
            <a:pPr lvl="1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389</Words>
  <Application>Microsoft Office PowerPoint</Application>
  <PresentationFormat>On-screen Show (16:9)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Verdana</vt:lpstr>
      <vt:lpstr>Office Theme</vt:lpstr>
      <vt:lpstr>Vue.js</vt:lpstr>
      <vt:lpstr>Section 02  Team 06</vt:lpstr>
      <vt:lpstr>PowerPoint Presentation</vt:lpstr>
      <vt:lpstr>PowerPoint Presentation</vt:lpstr>
      <vt:lpstr>Why Vue?</vt:lpstr>
      <vt:lpstr>PowerPoint Presentation</vt:lpstr>
      <vt:lpstr>#CDN  &lt;!-- development version, includes helpful console warnings --&gt;   &lt;script src="https://cdn.jsdelivr.net/npm/vue/dist/vue.js"&gt;&lt;/script&gt;   &lt;!-- production version, optimized for size and speed --&gt;  &lt;script src="https://cdn.jsdelivr.net/npm/vue"&gt;&lt;/script&gt;  #NPM  npm install vue  #CLI   https://cli.vuejs.org/ </vt:lpstr>
      <vt:lpstr>PowerPoint Presentation</vt:lpstr>
      <vt:lpstr>PowerPoint Presentation</vt:lpstr>
      <vt:lpstr>PowerPoint Presentation</vt:lpstr>
      <vt:lpstr>&lt;div id="app"&gt;            {{ message }}  &lt;/div&gt;  const app = new Vue({            el: '#app',            data: {                  message: 'Hello World!'        }  })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Male,Bharat Reddy</dc:creator>
  <cp:lastModifiedBy>Male,Bharat Reddy</cp:lastModifiedBy>
  <cp:revision>33</cp:revision>
  <dcterms:created xsi:type="dcterms:W3CDTF">2019-10-28T00:36:31Z</dcterms:created>
  <dcterms:modified xsi:type="dcterms:W3CDTF">2019-10-29T01:14:01Z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2019-10-28T00:00:00Z</vt:filetime>
  </property>
</Properties>
</file>